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6"/>
  </p:notesMasterIdLst>
  <p:handoutMasterIdLst>
    <p:handoutMasterId r:id="rId887"/>
  </p:handoutMasterIdLst>
  <p:sldIdLst>
    <p:sldId id="4062" r:id="rId2"/>
    <p:sldId id="4082" r:id="rId3"/>
    <p:sldId id="4083" r:id="rId4"/>
    <p:sldId id="4084" r:id="rId5"/>
    <p:sldId id="4068" r:id="rId6"/>
    <p:sldId id="4069" r:id="rId7"/>
    <p:sldId id="2722" r:id="rId8"/>
    <p:sldId id="4081" r:id="rId9"/>
    <p:sldId id="2760" r:id="rId10"/>
    <p:sldId id="4070" r:id="rId11"/>
    <p:sldId id="4071" r:id="rId12"/>
    <p:sldId id="4075" r:id="rId13"/>
    <p:sldId id="4076" r:id="rId14"/>
    <p:sldId id="4077" r:id="rId15"/>
    <p:sldId id="4078" r:id="rId16"/>
    <p:sldId id="4072" r:id="rId17"/>
    <p:sldId id="4073" r:id="rId18"/>
    <p:sldId id="4074" r:id="rId19"/>
    <p:sldId id="4079" r:id="rId20"/>
    <p:sldId id="4063" r:id="rId21"/>
    <p:sldId id="4067" r:id="rId22"/>
    <p:sldId id="4066" r:id="rId23"/>
    <p:sldId id="4065" r:id="rId24"/>
    <p:sldId id="4064" r:id="rId25"/>
    <p:sldId id="4012" r:id="rId26"/>
    <p:sldId id="2344" r:id="rId27"/>
    <p:sldId id="2320" r:id="rId28"/>
    <p:sldId id="2321" r:id="rId29"/>
    <p:sldId id="2334" r:id="rId30"/>
    <p:sldId id="2335" r:id="rId31"/>
    <p:sldId id="2336" r:id="rId32"/>
    <p:sldId id="2337" r:id="rId33"/>
    <p:sldId id="4047" r:id="rId34"/>
    <p:sldId id="2338" r:id="rId35"/>
    <p:sldId id="2364" r:id="rId36"/>
    <p:sldId id="2365" r:id="rId37"/>
    <p:sldId id="2366" r:id="rId38"/>
    <p:sldId id="4013" r:id="rId39"/>
    <p:sldId id="2340" r:id="rId40"/>
    <p:sldId id="2361" r:id="rId41"/>
    <p:sldId id="2362" r:id="rId42"/>
    <p:sldId id="2341" r:id="rId43"/>
    <p:sldId id="2342" r:id="rId44"/>
    <p:sldId id="2343" r:id="rId45"/>
    <p:sldId id="2316" r:id="rId46"/>
    <p:sldId id="4034" r:id="rId47"/>
    <p:sldId id="4024" r:id="rId48"/>
    <p:sldId id="4018" r:id="rId49"/>
    <p:sldId id="4016" r:id="rId50"/>
    <p:sldId id="4019" r:id="rId51"/>
    <p:sldId id="4020" r:id="rId52"/>
    <p:sldId id="4023" r:id="rId53"/>
    <p:sldId id="4021" r:id="rId54"/>
    <p:sldId id="4022" r:id="rId55"/>
    <p:sldId id="4025" r:id="rId56"/>
    <p:sldId id="4026" r:id="rId57"/>
    <p:sldId id="4049" r:id="rId58"/>
    <p:sldId id="4015" r:id="rId59"/>
    <p:sldId id="2318" r:id="rId60"/>
    <p:sldId id="2348" r:id="rId61"/>
    <p:sldId id="2352" r:id="rId62"/>
    <p:sldId id="2347" r:id="rId63"/>
    <p:sldId id="4039" r:id="rId64"/>
    <p:sldId id="4037" r:id="rId65"/>
    <p:sldId id="4038" r:id="rId66"/>
    <p:sldId id="4051" r:id="rId67"/>
    <p:sldId id="2319" r:id="rId68"/>
    <p:sldId id="4042" r:id="rId69"/>
    <p:sldId id="4043" r:id="rId70"/>
    <p:sldId id="4044" r:id="rId71"/>
    <p:sldId id="2317" r:id="rId72"/>
    <p:sldId id="4052" r:id="rId73"/>
    <p:sldId id="4035" r:id="rId74"/>
    <p:sldId id="4027" r:id="rId75"/>
    <p:sldId id="4036" r:id="rId76"/>
    <p:sldId id="4028" r:id="rId77"/>
    <p:sldId id="4029" r:id="rId78"/>
    <p:sldId id="4030" r:id="rId79"/>
    <p:sldId id="4031" r:id="rId80"/>
    <p:sldId id="4032" r:id="rId81"/>
    <p:sldId id="4033" r:id="rId82"/>
    <p:sldId id="4050" r:id="rId83"/>
    <p:sldId id="2345" r:id="rId84"/>
    <p:sldId id="2349" r:id="rId85"/>
    <p:sldId id="4040" r:id="rId86"/>
    <p:sldId id="2351" r:id="rId87"/>
    <p:sldId id="2346" r:id="rId88"/>
    <p:sldId id="4048" r:id="rId89"/>
    <p:sldId id="4045" r:id="rId90"/>
    <p:sldId id="4046" r:id="rId91"/>
    <p:sldId id="2357" r:id="rId92"/>
    <p:sldId id="2358" r:id="rId93"/>
    <p:sldId id="2359" r:id="rId94"/>
    <p:sldId id="2355" r:id="rId95"/>
    <p:sldId id="2360" r:id="rId96"/>
    <p:sldId id="4053" r:id="rId97"/>
    <p:sldId id="2377" r:id="rId98"/>
    <p:sldId id="4060" r:id="rId99"/>
    <p:sldId id="4061" r:id="rId100"/>
    <p:sldId id="2368" r:id="rId101"/>
    <p:sldId id="4054" r:id="rId102"/>
    <p:sldId id="4055" r:id="rId103"/>
    <p:sldId id="4056" r:id="rId104"/>
    <p:sldId id="4057" r:id="rId105"/>
    <p:sldId id="4058" r:id="rId106"/>
    <p:sldId id="4059" r:id="rId107"/>
    <p:sldId id="2425" r:id="rId108"/>
    <p:sldId id="2424" r:id="rId109"/>
    <p:sldId id="2438" r:id="rId110"/>
    <p:sldId id="2429" r:id="rId111"/>
    <p:sldId id="2430" r:id="rId112"/>
    <p:sldId id="2444" r:id="rId113"/>
    <p:sldId id="2431" r:id="rId114"/>
    <p:sldId id="2433" r:id="rId115"/>
    <p:sldId id="2436" r:id="rId116"/>
    <p:sldId id="2434" r:id="rId117"/>
    <p:sldId id="2435" r:id="rId118"/>
    <p:sldId id="2439" r:id="rId119"/>
    <p:sldId id="2440" r:id="rId120"/>
    <p:sldId id="2354" r:id="rId121"/>
    <p:sldId id="3821" r:id="rId122"/>
    <p:sldId id="3812" r:id="rId123"/>
    <p:sldId id="3813" r:id="rId124"/>
    <p:sldId id="3814" r:id="rId125"/>
    <p:sldId id="3817" r:id="rId126"/>
    <p:sldId id="3818" r:id="rId127"/>
    <p:sldId id="3819" r:id="rId128"/>
    <p:sldId id="3820" r:id="rId129"/>
    <p:sldId id="3638" r:id="rId130"/>
    <p:sldId id="3802" r:id="rId131"/>
    <p:sldId id="3794" r:id="rId132"/>
    <p:sldId id="3816" r:id="rId133"/>
    <p:sldId id="3822" r:id="rId134"/>
    <p:sldId id="3796" r:id="rId135"/>
    <p:sldId id="3857" r:id="rId136"/>
    <p:sldId id="3858" r:id="rId137"/>
    <p:sldId id="3859" r:id="rId138"/>
    <p:sldId id="3648" r:id="rId139"/>
    <p:sldId id="3641" r:id="rId140"/>
    <p:sldId id="3642" r:id="rId141"/>
    <p:sldId id="3643" r:id="rId142"/>
    <p:sldId id="3653" r:id="rId143"/>
    <p:sldId id="3649" r:id="rId144"/>
    <p:sldId id="3656" r:id="rId145"/>
    <p:sldId id="3651" r:id="rId146"/>
    <p:sldId id="3657" r:id="rId147"/>
    <p:sldId id="3652" r:id="rId148"/>
    <p:sldId id="3659" r:id="rId149"/>
    <p:sldId id="3661" r:id="rId150"/>
    <p:sldId id="3663" r:id="rId151"/>
    <p:sldId id="3664" r:id="rId152"/>
    <p:sldId id="3665" r:id="rId153"/>
    <p:sldId id="3666" r:id="rId154"/>
    <p:sldId id="3667" r:id="rId155"/>
    <p:sldId id="3673" r:id="rId156"/>
    <p:sldId id="3669" r:id="rId157"/>
    <p:sldId id="3670" r:id="rId158"/>
    <p:sldId id="3671" r:id="rId159"/>
    <p:sldId id="3672" r:id="rId160"/>
    <p:sldId id="3797" r:id="rId161"/>
    <p:sldId id="3798" r:id="rId162"/>
    <p:sldId id="3825" r:id="rId163"/>
    <p:sldId id="3826" r:id="rId164"/>
    <p:sldId id="3827" r:id="rId165"/>
    <p:sldId id="3861" r:id="rId166"/>
    <p:sldId id="3807" r:id="rId167"/>
    <p:sldId id="3824" r:id="rId168"/>
    <p:sldId id="3860" r:id="rId169"/>
    <p:sldId id="3829" r:id="rId170"/>
    <p:sldId id="3800" r:id="rId171"/>
    <p:sldId id="3801" r:id="rId172"/>
    <p:sldId id="3808" r:id="rId173"/>
    <p:sldId id="3809" r:id="rId174"/>
    <p:sldId id="3810" r:id="rId175"/>
    <p:sldId id="3811" r:id="rId176"/>
    <p:sldId id="3830" r:id="rId177"/>
    <p:sldId id="3831" r:id="rId178"/>
    <p:sldId id="3838" r:id="rId179"/>
    <p:sldId id="3841" r:id="rId180"/>
    <p:sldId id="3842" r:id="rId181"/>
    <p:sldId id="3862" r:id="rId182"/>
    <p:sldId id="3856" r:id="rId183"/>
    <p:sldId id="3844" r:id="rId184"/>
    <p:sldId id="3832" r:id="rId185"/>
    <p:sldId id="3845" r:id="rId186"/>
    <p:sldId id="3848" r:id="rId187"/>
    <p:sldId id="3846" r:id="rId188"/>
    <p:sldId id="3847" r:id="rId189"/>
    <p:sldId id="3849" r:id="rId190"/>
    <p:sldId id="3866" r:id="rId191"/>
    <p:sldId id="3867" r:id="rId192"/>
    <p:sldId id="3868" r:id="rId193"/>
    <p:sldId id="3850" r:id="rId194"/>
    <p:sldId id="3851" r:id="rId195"/>
    <p:sldId id="3854" r:id="rId196"/>
    <p:sldId id="3852" r:id="rId197"/>
    <p:sldId id="3853" r:id="rId198"/>
    <p:sldId id="3855" r:id="rId199"/>
    <p:sldId id="3837" r:id="rId200"/>
    <p:sldId id="3864" r:id="rId201"/>
    <p:sldId id="3863" r:id="rId202"/>
    <p:sldId id="3865" r:id="rId203"/>
    <p:sldId id="3895" r:id="rId204"/>
    <p:sldId id="3872" r:id="rId205"/>
    <p:sldId id="3873" r:id="rId206"/>
    <p:sldId id="3874" r:id="rId207"/>
    <p:sldId id="3875" r:id="rId208"/>
    <p:sldId id="3876" r:id="rId209"/>
    <p:sldId id="3877" r:id="rId210"/>
    <p:sldId id="3878" r:id="rId211"/>
    <p:sldId id="3879" r:id="rId212"/>
    <p:sldId id="3880" r:id="rId213"/>
    <p:sldId id="3896" r:id="rId214"/>
    <p:sldId id="3897" r:id="rId215"/>
    <p:sldId id="3881" r:id="rId216"/>
    <p:sldId id="3882" r:id="rId217"/>
    <p:sldId id="3883" r:id="rId218"/>
    <p:sldId id="3884" r:id="rId219"/>
    <p:sldId id="3885" r:id="rId220"/>
    <p:sldId id="3886" r:id="rId221"/>
    <p:sldId id="3871" r:id="rId222"/>
    <p:sldId id="3870" r:id="rId223"/>
    <p:sldId id="3627" r:id="rId224"/>
    <p:sldId id="3626" r:id="rId225"/>
    <p:sldId id="3501" r:id="rId226"/>
    <p:sldId id="3502" r:id="rId227"/>
    <p:sldId id="3503" r:id="rId228"/>
    <p:sldId id="3504" r:id="rId229"/>
    <p:sldId id="3629" r:id="rId230"/>
    <p:sldId id="3512" r:id="rId231"/>
    <p:sldId id="3513" r:id="rId232"/>
    <p:sldId id="3514" r:id="rId233"/>
    <p:sldId id="3515" r:id="rId234"/>
    <p:sldId id="3518" r:id="rId235"/>
    <p:sldId id="3519" r:id="rId236"/>
    <p:sldId id="3520" r:id="rId237"/>
    <p:sldId id="3521" r:id="rId238"/>
    <p:sldId id="3633" r:id="rId239"/>
    <p:sldId id="3634" r:id="rId240"/>
    <p:sldId id="3631" r:id="rId241"/>
    <p:sldId id="3632" r:id="rId242"/>
    <p:sldId id="3522" r:id="rId243"/>
    <p:sldId id="3523" r:id="rId244"/>
    <p:sldId id="3524" r:id="rId245"/>
    <p:sldId id="3525" r:id="rId246"/>
    <p:sldId id="3526" r:id="rId247"/>
    <p:sldId id="3628" r:id="rId248"/>
    <p:sldId id="3527" r:id="rId249"/>
    <p:sldId id="3528" r:id="rId250"/>
    <p:sldId id="3529" r:id="rId251"/>
    <p:sldId id="3530" r:id="rId252"/>
    <p:sldId id="3531" r:id="rId253"/>
    <p:sldId id="3532" r:id="rId254"/>
    <p:sldId id="3533" r:id="rId255"/>
    <p:sldId id="3534" r:id="rId256"/>
    <p:sldId id="3535" r:id="rId257"/>
    <p:sldId id="3536" r:id="rId258"/>
    <p:sldId id="3537" r:id="rId259"/>
    <p:sldId id="3538" r:id="rId260"/>
    <p:sldId id="3539" r:id="rId261"/>
    <p:sldId id="3540" r:id="rId262"/>
    <p:sldId id="3541" r:id="rId263"/>
    <p:sldId id="3542" r:id="rId264"/>
    <p:sldId id="3543" r:id="rId265"/>
    <p:sldId id="3544" r:id="rId266"/>
    <p:sldId id="3545" r:id="rId267"/>
    <p:sldId id="3546" r:id="rId268"/>
    <p:sldId id="3547" r:id="rId269"/>
    <p:sldId id="3548" r:id="rId270"/>
    <p:sldId id="3549" r:id="rId271"/>
    <p:sldId id="3550" r:id="rId272"/>
    <p:sldId id="3551" r:id="rId273"/>
    <p:sldId id="3630" r:id="rId274"/>
    <p:sldId id="3552" r:id="rId275"/>
    <p:sldId id="3553" r:id="rId276"/>
    <p:sldId id="3554" r:id="rId277"/>
    <p:sldId id="3555" r:id="rId278"/>
    <p:sldId id="3556" r:id="rId279"/>
    <p:sldId id="3557" r:id="rId280"/>
    <p:sldId id="3635" r:id="rId281"/>
    <p:sldId id="3583" r:id="rId282"/>
    <p:sldId id="3584" r:id="rId283"/>
    <p:sldId id="3585" r:id="rId284"/>
    <p:sldId id="3586" r:id="rId285"/>
    <p:sldId id="3760" r:id="rId286"/>
    <p:sldId id="3755" r:id="rId287"/>
    <p:sldId id="3756" r:id="rId288"/>
    <p:sldId id="3757" r:id="rId289"/>
    <p:sldId id="3758" r:id="rId290"/>
    <p:sldId id="3759" r:id="rId291"/>
    <p:sldId id="2817" r:id="rId292"/>
    <p:sldId id="3720" r:id="rId293"/>
    <p:sldId id="3721" r:id="rId294"/>
    <p:sldId id="3722" r:id="rId295"/>
    <p:sldId id="3723" r:id="rId296"/>
    <p:sldId id="3724" r:id="rId297"/>
    <p:sldId id="3725" r:id="rId298"/>
    <p:sldId id="3726" r:id="rId299"/>
    <p:sldId id="3714" r:id="rId300"/>
    <p:sldId id="3571" r:id="rId301"/>
    <p:sldId id="3715" r:id="rId302"/>
    <p:sldId id="3712" r:id="rId303"/>
    <p:sldId id="3713" r:id="rId304"/>
    <p:sldId id="3716" r:id="rId305"/>
    <p:sldId id="3674" r:id="rId306"/>
    <p:sldId id="3675" r:id="rId307"/>
    <p:sldId id="3676" r:id="rId308"/>
    <p:sldId id="2793" r:id="rId309"/>
    <p:sldId id="3677" r:id="rId310"/>
    <p:sldId id="3709" r:id="rId311"/>
    <p:sldId id="3678" r:id="rId312"/>
    <p:sldId id="3681" r:id="rId313"/>
    <p:sldId id="3682" r:id="rId314"/>
    <p:sldId id="3683" r:id="rId315"/>
    <p:sldId id="3684" r:id="rId316"/>
    <p:sldId id="3686" r:id="rId317"/>
    <p:sldId id="3685" r:id="rId318"/>
    <p:sldId id="3679" r:id="rId319"/>
    <p:sldId id="3710" r:id="rId320"/>
    <p:sldId id="3692" r:id="rId321"/>
    <p:sldId id="3687" r:id="rId322"/>
    <p:sldId id="3680" r:id="rId323"/>
    <p:sldId id="3688" r:id="rId324"/>
    <p:sldId id="3689" r:id="rId325"/>
    <p:sldId id="3690" r:id="rId326"/>
    <p:sldId id="3691" r:id="rId327"/>
    <p:sldId id="3693" r:id="rId328"/>
    <p:sldId id="3694" r:id="rId329"/>
    <p:sldId id="2804" r:id="rId330"/>
    <p:sldId id="3711" r:id="rId331"/>
    <p:sldId id="3696" r:id="rId332"/>
    <p:sldId id="3697" r:id="rId333"/>
    <p:sldId id="3698" r:id="rId334"/>
    <p:sldId id="3699" r:id="rId335"/>
    <p:sldId id="3700" r:id="rId336"/>
    <p:sldId id="3701" r:id="rId337"/>
    <p:sldId id="3707" r:id="rId338"/>
    <p:sldId id="3702" r:id="rId339"/>
    <p:sldId id="3703" r:id="rId340"/>
    <p:sldId id="3704" r:id="rId341"/>
    <p:sldId id="3708" r:id="rId342"/>
    <p:sldId id="3705" r:id="rId343"/>
    <p:sldId id="3706" r:id="rId344"/>
    <p:sldId id="2058" r:id="rId345"/>
    <p:sldId id="2092" r:id="rId346"/>
    <p:sldId id="3718" r:id="rId347"/>
    <p:sldId id="3717" r:id="rId348"/>
    <p:sldId id="3719" r:id="rId349"/>
    <p:sldId id="3736" r:id="rId350"/>
    <p:sldId id="3739" r:id="rId351"/>
    <p:sldId id="3728" r:id="rId352"/>
    <p:sldId id="3729" r:id="rId353"/>
    <p:sldId id="3730" r:id="rId354"/>
    <p:sldId id="3733" r:id="rId355"/>
    <p:sldId id="3762" r:id="rId356"/>
    <p:sldId id="3763" r:id="rId357"/>
    <p:sldId id="3731" r:id="rId358"/>
    <p:sldId id="3734" r:id="rId359"/>
    <p:sldId id="3754" r:id="rId360"/>
    <p:sldId id="3732" r:id="rId361"/>
    <p:sldId id="3735" r:id="rId362"/>
    <p:sldId id="3737" r:id="rId363"/>
    <p:sldId id="3740" r:id="rId364"/>
    <p:sldId id="3738" r:id="rId365"/>
    <p:sldId id="3741" r:id="rId366"/>
    <p:sldId id="3742" r:id="rId367"/>
    <p:sldId id="3743" r:id="rId368"/>
    <p:sldId id="3744" r:id="rId369"/>
    <p:sldId id="3745" r:id="rId370"/>
    <p:sldId id="3746" r:id="rId371"/>
    <p:sldId id="3747" r:id="rId372"/>
    <p:sldId id="3748" r:id="rId373"/>
    <p:sldId id="3749" r:id="rId374"/>
    <p:sldId id="3750" r:id="rId375"/>
    <p:sldId id="3751" r:id="rId376"/>
    <p:sldId id="3752" r:id="rId377"/>
    <p:sldId id="3753" r:id="rId378"/>
    <p:sldId id="3782" r:id="rId379"/>
    <p:sldId id="3790" r:id="rId380"/>
    <p:sldId id="3791" r:id="rId381"/>
    <p:sldId id="3792" r:id="rId382"/>
    <p:sldId id="3787" r:id="rId383"/>
    <p:sldId id="3766" r:id="rId384"/>
    <p:sldId id="3769" r:id="rId385"/>
    <p:sldId id="3773" r:id="rId386"/>
    <p:sldId id="3774" r:id="rId387"/>
    <p:sldId id="3767" r:id="rId388"/>
    <p:sldId id="3770" r:id="rId389"/>
    <p:sldId id="3771" r:id="rId390"/>
    <p:sldId id="3776" r:id="rId391"/>
    <p:sldId id="397" r:id="rId392"/>
    <p:sldId id="398" r:id="rId393"/>
    <p:sldId id="3775" r:id="rId394"/>
    <p:sldId id="3778" r:id="rId395"/>
    <p:sldId id="3777" r:id="rId396"/>
    <p:sldId id="3783" r:id="rId397"/>
    <p:sldId id="3789" r:id="rId398"/>
    <p:sldId id="3779" r:id="rId399"/>
    <p:sldId id="3788" r:id="rId400"/>
    <p:sldId id="3780" r:id="rId401"/>
    <p:sldId id="3781" r:id="rId402"/>
    <p:sldId id="3765" r:id="rId403"/>
    <p:sldId id="3785" r:id="rId404"/>
    <p:sldId id="3784" r:id="rId405"/>
    <p:sldId id="499" r:id="rId406"/>
    <p:sldId id="2038" r:id="rId407"/>
    <p:sldId id="2006" r:id="rId408"/>
    <p:sldId id="2007" r:id="rId409"/>
    <p:sldId id="2009" r:id="rId410"/>
    <p:sldId id="2039" r:id="rId411"/>
    <p:sldId id="2011" r:id="rId412"/>
    <p:sldId id="2012" r:id="rId413"/>
    <p:sldId id="3786" r:id="rId414"/>
    <p:sldId id="2013" r:id="rId415"/>
    <p:sldId id="2008" r:id="rId416"/>
    <p:sldId id="2040" r:id="rId417"/>
    <p:sldId id="2043" r:id="rId418"/>
    <p:sldId id="2041" r:id="rId419"/>
    <p:sldId id="3329" r:id="rId420"/>
    <p:sldId id="3413" r:id="rId421"/>
    <p:sldId id="3360" r:id="rId422"/>
    <p:sldId id="3444" r:id="rId423"/>
    <p:sldId id="3446" r:id="rId424"/>
    <p:sldId id="3445" r:id="rId425"/>
    <p:sldId id="3363" r:id="rId426"/>
    <p:sldId id="3364" r:id="rId427"/>
    <p:sldId id="3433" r:id="rId428"/>
    <p:sldId id="3434" r:id="rId429"/>
    <p:sldId id="3435" r:id="rId430"/>
    <p:sldId id="3366" r:id="rId431"/>
    <p:sldId id="3367" r:id="rId432"/>
    <p:sldId id="3368" r:id="rId433"/>
    <p:sldId id="3369" r:id="rId434"/>
    <p:sldId id="3436" r:id="rId435"/>
    <p:sldId id="3370" r:id="rId436"/>
    <p:sldId id="3371" r:id="rId437"/>
    <p:sldId id="3372" r:id="rId438"/>
    <p:sldId id="3373" r:id="rId439"/>
    <p:sldId id="3374" r:id="rId440"/>
    <p:sldId id="3375" r:id="rId441"/>
    <p:sldId id="3379" r:id="rId442"/>
    <p:sldId id="3380" r:id="rId443"/>
    <p:sldId id="3443" r:id="rId444"/>
    <p:sldId id="3447" r:id="rId445"/>
    <p:sldId id="3381" r:id="rId446"/>
    <p:sldId id="3382" r:id="rId447"/>
    <p:sldId id="3383" r:id="rId448"/>
    <p:sldId id="3384" r:id="rId449"/>
    <p:sldId id="3385" r:id="rId450"/>
    <p:sldId id="3386" r:id="rId451"/>
    <p:sldId id="3387" r:id="rId452"/>
    <p:sldId id="3392" r:id="rId453"/>
    <p:sldId id="3448" r:id="rId454"/>
    <p:sldId id="3394" r:id="rId455"/>
    <p:sldId id="3395" r:id="rId456"/>
    <p:sldId id="3396" r:id="rId457"/>
    <p:sldId id="3397" r:id="rId458"/>
    <p:sldId id="3398" r:id="rId459"/>
    <p:sldId id="3449" r:id="rId460"/>
    <p:sldId id="3399" r:id="rId461"/>
    <p:sldId id="3400" r:id="rId462"/>
    <p:sldId id="3401" r:id="rId463"/>
    <p:sldId id="3402" r:id="rId464"/>
    <p:sldId id="3403" r:id="rId465"/>
    <p:sldId id="3404" r:id="rId466"/>
    <p:sldId id="3405" r:id="rId467"/>
    <p:sldId id="3406" r:id="rId468"/>
    <p:sldId id="3407" r:id="rId469"/>
    <p:sldId id="3408" r:id="rId470"/>
    <p:sldId id="3409" r:id="rId471"/>
    <p:sldId id="3410" r:id="rId472"/>
    <p:sldId id="3411" r:id="rId473"/>
    <p:sldId id="3462" r:id="rId474"/>
    <p:sldId id="3437" r:id="rId475"/>
    <p:sldId id="3442" r:id="rId476"/>
    <p:sldId id="3438" r:id="rId477"/>
    <p:sldId id="3439" r:id="rId478"/>
    <p:sldId id="3474" r:id="rId479"/>
    <p:sldId id="3475" r:id="rId480"/>
    <p:sldId id="3476" r:id="rId481"/>
    <p:sldId id="3477" r:id="rId482"/>
    <p:sldId id="3478" r:id="rId483"/>
    <p:sldId id="3376" r:id="rId484"/>
    <p:sldId id="3377" r:id="rId485"/>
    <p:sldId id="3378" r:id="rId486"/>
    <p:sldId id="3457" r:id="rId487"/>
    <p:sldId id="3460" r:id="rId488"/>
    <p:sldId id="3459" r:id="rId489"/>
    <p:sldId id="3461" r:id="rId490"/>
    <p:sldId id="3455" r:id="rId491"/>
    <p:sldId id="3441" r:id="rId492"/>
    <p:sldId id="3452" r:id="rId493"/>
    <p:sldId id="3440" r:id="rId494"/>
    <p:sldId id="3450" r:id="rId495"/>
    <p:sldId id="3451" r:id="rId496"/>
    <p:sldId id="3414" r:id="rId497"/>
    <p:sldId id="3415" r:id="rId498"/>
    <p:sldId id="3416" r:id="rId499"/>
    <p:sldId id="3265" r:id="rId500"/>
    <p:sldId id="3317" r:id="rId501"/>
    <p:sldId id="3266" r:id="rId502"/>
    <p:sldId id="3320" r:id="rId503"/>
    <p:sldId id="3321" r:id="rId504"/>
    <p:sldId id="3323" r:id="rId505"/>
    <p:sldId id="3322" r:id="rId506"/>
    <p:sldId id="3319" r:id="rId507"/>
    <p:sldId id="3267" r:id="rId508"/>
    <p:sldId id="3268" r:id="rId509"/>
    <p:sldId id="3270" r:id="rId510"/>
    <p:sldId id="3271" r:id="rId511"/>
    <p:sldId id="3313" r:id="rId512"/>
    <p:sldId id="3318" r:id="rId513"/>
    <p:sldId id="3315" r:id="rId514"/>
    <p:sldId id="3316" r:id="rId515"/>
    <p:sldId id="3272" r:id="rId516"/>
    <p:sldId id="3273" r:id="rId517"/>
    <p:sldId id="3274" r:id="rId518"/>
    <p:sldId id="3275" r:id="rId519"/>
    <p:sldId id="3276" r:id="rId520"/>
    <p:sldId id="3277" r:id="rId521"/>
    <p:sldId id="3330" r:id="rId522"/>
    <p:sldId id="3331" r:id="rId523"/>
    <p:sldId id="3332" r:id="rId524"/>
    <p:sldId id="3333" r:id="rId525"/>
    <p:sldId id="3334" r:id="rId526"/>
    <p:sldId id="3278" r:id="rId527"/>
    <p:sldId id="3279" r:id="rId528"/>
    <p:sldId id="3280" r:id="rId529"/>
    <p:sldId id="3281" r:id="rId530"/>
    <p:sldId id="3282" r:id="rId531"/>
    <p:sldId id="3283" r:id="rId532"/>
    <p:sldId id="3284" r:id="rId533"/>
    <p:sldId id="3285" r:id="rId534"/>
    <p:sldId id="3286" r:id="rId535"/>
    <p:sldId id="3287" r:id="rId536"/>
    <p:sldId id="3288" r:id="rId537"/>
    <p:sldId id="3289" r:id="rId538"/>
    <p:sldId id="3290" r:id="rId539"/>
    <p:sldId id="3291" r:id="rId540"/>
    <p:sldId id="3335" r:id="rId541"/>
    <p:sldId id="3292" r:id="rId542"/>
    <p:sldId id="3293" r:id="rId543"/>
    <p:sldId id="3294" r:id="rId544"/>
    <p:sldId id="3354" r:id="rId545"/>
    <p:sldId id="3295" r:id="rId546"/>
    <p:sldId id="3296" r:id="rId547"/>
    <p:sldId id="3297" r:id="rId548"/>
    <p:sldId id="3298" r:id="rId549"/>
    <p:sldId id="3299" r:id="rId550"/>
    <p:sldId id="3300" r:id="rId551"/>
    <p:sldId id="3301" r:id="rId552"/>
    <p:sldId id="3302" r:id="rId553"/>
    <p:sldId id="3303" r:id="rId554"/>
    <p:sldId id="3304" r:id="rId555"/>
    <p:sldId id="3305" r:id="rId556"/>
    <p:sldId id="3306" r:id="rId557"/>
    <p:sldId id="3307" r:id="rId558"/>
    <p:sldId id="3308" r:id="rId559"/>
    <p:sldId id="3309" r:id="rId560"/>
    <p:sldId id="3310" r:id="rId561"/>
    <p:sldId id="3311" r:id="rId562"/>
    <p:sldId id="3312" r:id="rId563"/>
    <p:sldId id="3227" r:id="rId564"/>
    <p:sldId id="3228" r:id="rId565"/>
    <p:sldId id="3229" r:id="rId566"/>
    <p:sldId id="3230" r:id="rId567"/>
    <p:sldId id="3356" r:id="rId568"/>
    <p:sldId id="3336" r:id="rId569"/>
    <p:sldId id="3353" r:id="rId570"/>
    <p:sldId id="3337" r:id="rId571"/>
    <p:sldId id="3338" r:id="rId572"/>
    <p:sldId id="3339" r:id="rId573"/>
    <p:sldId id="3340" r:id="rId574"/>
    <p:sldId id="3341" r:id="rId575"/>
    <p:sldId id="3342" r:id="rId576"/>
    <p:sldId id="3343" r:id="rId577"/>
    <p:sldId id="3344" r:id="rId578"/>
    <p:sldId id="3345" r:id="rId579"/>
    <p:sldId id="3346" r:id="rId580"/>
    <p:sldId id="3347" r:id="rId581"/>
    <p:sldId id="3348" r:id="rId582"/>
    <p:sldId id="3349" r:id="rId583"/>
    <p:sldId id="3352" r:id="rId584"/>
    <p:sldId id="3355" r:id="rId585"/>
    <p:sldId id="3324" r:id="rId586"/>
    <p:sldId id="3326" r:id="rId587"/>
    <p:sldId id="3327" r:id="rId588"/>
    <p:sldId id="3359" r:id="rId589"/>
    <p:sldId id="3328" r:id="rId590"/>
    <p:sldId id="3325" r:id="rId591"/>
    <p:sldId id="3357" r:id="rId592"/>
    <p:sldId id="3358" r:id="rId593"/>
    <p:sldId id="3193" r:id="rId594"/>
    <p:sldId id="3264" r:id="rId595"/>
    <p:sldId id="3250" r:id="rId596"/>
    <p:sldId id="3249" r:id="rId597"/>
    <p:sldId id="3198" r:id="rId598"/>
    <p:sldId id="3214" r:id="rId599"/>
    <p:sldId id="3235" r:id="rId600"/>
    <p:sldId id="3236" r:id="rId601"/>
    <p:sldId id="3199" r:id="rId602"/>
    <p:sldId id="3251" r:id="rId603"/>
    <p:sldId id="3260" r:id="rId604"/>
    <p:sldId id="3261" r:id="rId605"/>
    <p:sldId id="3243" r:id="rId606"/>
    <p:sldId id="3210" r:id="rId607"/>
    <p:sldId id="3194" r:id="rId608"/>
    <p:sldId id="3213" r:id="rId609"/>
    <p:sldId id="3195" r:id="rId610"/>
    <p:sldId id="3215" r:id="rId611"/>
    <p:sldId id="3211" r:id="rId612"/>
    <p:sldId id="3212" r:id="rId613"/>
    <p:sldId id="3247" r:id="rId614"/>
    <p:sldId id="3252" r:id="rId615"/>
    <p:sldId id="3253" r:id="rId616"/>
    <p:sldId id="3257" r:id="rId617"/>
    <p:sldId id="3254" r:id="rId618"/>
    <p:sldId id="3255" r:id="rId619"/>
    <p:sldId id="3256" r:id="rId620"/>
    <p:sldId id="3258" r:id="rId621"/>
    <p:sldId id="3200" r:id="rId622"/>
    <p:sldId id="3209" r:id="rId623"/>
    <p:sldId id="3201" r:id="rId624"/>
    <p:sldId id="3202" r:id="rId625"/>
    <p:sldId id="3204" r:id="rId626"/>
    <p:sldId id="3216" r:id="rId627"/>
    <p:sldId id="3205" r:id="rId628"/>
    <p:sldId id="3206" r:id="rId629"/>
    <p:sldId id="3207" r:id="rId630"/>
    <p:sldId id="3208" r:id="rId631"/>
    <p:sldId id="3248" r:id="rId632"/>
    <p:sldId id="3225" r:id="rId633"/>
    <p:sldId id="3232" r:id="rId634"/>
    <p:sldId id="3217" r:id="rId635"/>
    <p:sldId id="3218" r:id="rId636"/>
    <p:sldId id="3219" r:id="rId637"/>
    <p:sldId id="3220" r:id="rId638"/>
    <p:sldId id="3221" r:id="rId639"/>
    <p:sldId id="3222" r:id="rId640"/>
    <p:sldId id="3223" r:id="rId641"/>
    <p:sldId id="3224" r:id="rId642"/>
    <p:sldId id="3233" r:id="rId643"/>
    <p:sldId id="3238" r:id="rId644"/>
    <p:sldId id="3239" r:id="rId645"/>
    <p:sldId id="3240" r:id="rId646"/>
    <p:sldId id="3244" r:id="rId647"/>
    <p:sldId id="3241" r:id="rId648"/>
    <p:sldId id="3245" r:id="rId649"/>
    <p:sldId id="3246" r:id="rId650"/>
    <p:sldId id="3234" r:id="rId651"/>
    <p:sldId id="3263" r:id="rId652"/>
    <p:sldId id="3419" r:id="rId653"/>
    <p:sldId id="3420" r:id="rId654"/>
    <p:sldId id="3421" r:id="rId655"/>
    <p:sldId id="3422" r:id="rId656"/>
    <p:sldId id="3423" r:id="rId657"/>
    <p:sldId id="3424" r:id="rId658"/>
    <p:sldId id="3425" r:id="rId659"/>
    <p:sldId id="3426" r:id="rId660"/>
    <p:sldId id="3427" r:id="rId661"/>
    <p:sldId id="3428" r:id="rId662"/>
    <p:sldId id="3429" r:id="rId663"/>
    <p:sldId id="3430" r:id="rId664"/>
    <p:sldId id="3431" r:id="rId665"/>
    <p:sldId id="3432" r:id="rId666"/>
    <p:sldId id="3480" r:id="rId667"/>
    <p:sldId id="3481" r:id="rId668"/>
    <p:sldId id="3479" r:id="rId669"/>
    <p:sldId id="3482" r:id="rId670"/>
    <p:sldId id="3483" r:id="rId671"/>
    <p:sldId id="3484" r:id="rId672"/>
    <p:sldId id="3486" r:id="rId673"/>
    <p:sldId id="3485" r:id="rId674"/>
    <p:sldId id="3487" r:id="rId675"/>
    <p:sldId id="3488" r:id="rId676"/>
    <p:sldId id="3489" r:id="rId677"/>
    <p:sldId id="3490" r:id="rId678"/>
    <p:sldId id="3491" r:id="rId679"/>
    <p:sldId id="3494" r:id="rId680"/>
    <p:sldId id="3496" r:id="rId681"/>
    <p:sldId id="3495" r:id="rId682"/>
    <p:sldId id="3492" r:id="rId683"/>
    <p:sldId id="3499" r:id="rId684"/>
    <p:sldId id="3493" r:id="rId685"/>
    <p:sldId id="3497" r:id="rId686"/>
    <p:sldId id="3498" r:id="rId687"/>
    <p:sldId id="2339" r:id="rId688"/>
    <p:sldId id="3898" r:id="rId689"/>
    <p:sldId id="3899" r:id="rId690"/>
    <p:sldId id="3900" r:id="rId691"/>
    <p:sldId id="3901" r:id="rId692"/>
    <p:sldId id="3902" r:id="rId693"/>
    <p:sldId id="3903" r:id="rId694"/>
    <p:sldId id="3904" r:id="rId695"/>
    <p:sldId id="3905" r:id="rId696"/>
    <p:sldId id="3906" r:id="rId697"/>
    <p:sldId id="3907" r:id="rId698"/>
    <p:sldId id="3908" r:id="rId699"/>
    <p:sldId id="3909" r:id="rId700"/>
    <p:sldId id="3910" r:id="rId701"/>
    <p:sldId id="3911" r:id="rId702"/>
    <p:sldId id="3912" r:id="rId703"/>
    <p:sldId id="3913" r:id="rId704"/>
    <p:sldId id="3914" r:id="rId705"/>
    <p:sldId id="3915" r:id="rId706"/>
    <p:sldId id="3916" r:id="rId707"/>
    <p:sldId id="3917" r:id="rId708"/>
    <p:sldId id="3918" r:id="rId709"/>
    <p:sldId id="3919" r:id="rId710"/>
    <p:sldId id="3920" r:id="rId711"/>
    <p:sldId id="3921" r:id="rId712"/>
    <p:sldId id="3922" r:id="rId713"/>
    <p:sldId id="3923" r:id="rId714"/>
    <p:sldId id="3924" r:id="rId715"/>
    <p:sldId id="3925" r:id="rId716"/>
    <p:sldId id="3926" r:id="rId717"/>
    <p:sldId id="3927" r:id="rId718"/>
    <p:sldId id="3928" r:id="rId719"/>
    <p:sldId id="3929" r:id="rId720"/>
    <p:sldId id="3930" r:id="rId721"/>
    <p:sldId id="3931" r:id="rId722"/>
    <p:sldId id="3932" r:id="rId723"/>
    <p:sldId id="3933" r:id="rId724"/>
    <p:sldId id="3934" r:id="rId725"/>
    <p:sldId id="3935" r:id="rId726"/>
    <p:sldId id="3936" r:id="rId727"/>
    <p:sldId id="3937" r:id="rId728"/>
    <p:sldId id="3938" r:id="rId729"/>
    <p:sldId id="3939" r:id="rId730"/>
    <p:sldId id="3940" r:id="rId731"/>
    <p:sldId id="3941" r:id="rId732"/>
    <p:sldId id="3942" r:id="rId733"/>
    <p:sldId id="3943" r:id="rId734"/>
    <p:sldId id="3944" r:id="rId735"/>
    <p:sldId id="3945" r:id="rId736"/>
    <p:sldId id="3946" r:id="rId737"/>
    <p:sldId id="3947" r:id="rId738"/>
    <p:sldId id="3948" r:id="rId739"/>
    <p:sldId id="3949" r:id="rId740"/>
    <p:sldId id="3950" r:id="rId741"/>
    <p:sldId id="3951" r:id="rId742"/>
    <p:sldId id="3952" r:id="rId743"/>
    <p:sldId id="3953" r:id="rId744"/>
    <p:sldId id="3954" r:id="rId745"/>
    <p:sldId id="3955" r:id="rId746"/>
    <p:sldId id="3956" r:id="rId747"/>
    <p:sldId id="3957" r:id="rId748"/>
    <p:sldId id="3958" r:id="rId749"/>
    <p:sldId id="3959" r:id="rId750"/>
    <p:sldId id="3960" r:id="rId751"/>
    <p:sldId id="3961" r:id="rId752"/>
    <p:sldId id="3962" r:id="rId753"/>
    <p:sldId id="3963" r:id="rId754"/>
    <p:sldId id="3964" r:id="rId755"/>
    <p:sldId id="3965" r:id="rId756"/>
    <p:sldId id="3966" r:id="rId757"/>
    <p:sldId id="3967" r:id="rId758"/>
    <p:sldId id="3968" r:id="rId759"/>
    <p:sldId id="3969" r:id="rId760"/>
    <p:sldId id="3970" r:id="rId761"/>
    <p:sldId id="3971" r:id="rId762"/>
    <p:sldId id="3972" r:id="rId763"/>
    <p:sldId id="3973" r:id="rId764"/>
    <p:sldId id="3974" r:id="rId765"/>
    <p:sldId id="3975" r:id="rId766"/>
    <p:sldId id="3976" r:id="rId767"/>
    <p:sldId id="3977" r:id="rId768"/>
    <p:sldId id="3978" r:id="rId769"/>
    <p:sldId id="3979" r:id="rId770"/>
    <p:sldId id="3980" r:id="rId771"/>
    <p:sldId id="3981" r:id="rId772"/>
    <p:sldId id="3982" r:id="rId773"/>
    <p:sldId id="3983" r:id="rId774"/>
    <p:sldId id="3984" r:id="rId775"/>
    <p:sldId id="3985" r:id="rId776"/>
    <p:sldId id="3986" r:id="rId777"/>
    <p:sldId id="3987" r:id="rId778"/>
    <p:sldId id="3988" r:id="rId779"/>
    <p:sldId id="3989" r:id="rId780"/>
    <p:sldId id="3990" r:id="rId781"/>
    <p:sldId id="3991" r:id="rId782"/>
    <p:sldId id="3992" r:id="rId783"/>
    <p:sldId id="3993" r:id="rId784"/>
    <p:sldId id="3994" r:id="rId785"/>
    <p:sldId id="3995" r:id="rId786"/>
    <p:sldId id="3996" r:id="rId787"/>
    <p:sldId id="3997" r:id="rId788"/>
    <p:sldId id="3998" r:id="rId789"/>
    <p:sldId id="3999" r:id="rId790"/>
    <p:sldId id="4000" r:id="rId791"/>
    <p:sldId id="4001" r:id="rId792"/>
    <p:sldId id="4002" r:id="rId793"/>
    <p:sldId id="4003" r:id="rId794"/>
    <p:sldId id="4004" r:id="rId795"/>
    <p:sldId id="4005" r:id="rId796"/>
    <p:sldId id="4006" r:id="rId797"/>
    <p:sldId id="4007" r:id="rId798"/>
    <p:sldId id="4008" r:id="rId799"/>
    <p:sldId id="4009" r:id="rId800"/>
    <p:sldId id="4010" r:id="rId801"/>
    <p:sldId id="4011" r:id="rId802"/>
    <p:sldId id="2462" r:id="rId803"/>
    <p:sldId id="2463" r:id="rId804"/>
    <p:sldId id="2464" r:id="rId805"/>
    <p:sldId id="2494" r:id="rId806"/>
    <p:sldId id="2495" r:id="rId807"/>
    <p:sldId id="2450" r:id="rId808"/>
    <p:sldId id="2446" r:id="rId809"/>
    <p:sldId id="2480" r:id="rId810"/>
    <p:sldId id="2452" r:id="rId811"/>
    <p:sldId id="2459" r:id="rId812"/>
    <p:sldId id="2454" r:id="rId813"/>
    <p:sldId id="2458" r:id="rId814"/>
    <p:sldId id="2456" r:id="rId815"/>
    <p:sldId id="2457" r:id="rId816"/>
    <p:sldId id="2447" r:id="rId817"/>
    <p:sldId id="2460" r:id="rId818"/>
    <p:sldId id="2465" r:id="rId819"/>
    <p:sldId id="2471" r:id="rId820"/>
    <p:sldId id="2453" r:id="rId821"/>
    <p:sldId id="2468" r:id="rId822"/>
    <p:sldId id="2469" r:id="rId823"/>
    <p:sldId id="2467" r:id="rId824"/>
    <p:sldId id="2470" r:id="rId825"/>
    <p:sldId id="2472" r:id="rId826"/>
    <p:sldId id="2474" r:id="rId827"/>
    <p:sldId id="2466" r:id="rId828"/>
    <p:sldId id="2475" r:id="rId829"/>
    <p:sldId id="2482" r:id="rId830"/>
    <p:sldId id="2479" r:id="rId831"/>
    <p:sldId id="2478" r:id="rId832"/>
    <p:sldId id="2481" r:id="rId833"/>
    <p:sldId id="2493" r:id="rId834"/>
    <p:sldId id="2489" r:id="rId835"/>
    <p:sldId id="2521" r:id="rId836"/>
    <p:sldId id="2517" r:id="rId837"/>
    <p:sldId id="2512" r:id="rId838"/>
    <p:sldId id="2513" r:id="rId839"/>
    <p:sldId id="2490" r:id="rId840"/>
    <p:sldId id="2514" r:id="rId841"/>
    <p:sldId id="2483" r:id="rId842"/>
    <p:sldId id="2484" r:id="rId843"/>
    <p:sldId id="2496" r:id="rId844"/>
    <p:sldId id="2497" r:id="rId845"/>
    <p:sldId id="2522" r:id="rId846"/>
    <p:sldId id="2500" r:id="rId847"/>
    <p:sldId id="2515" r:id="rId848"/>
    <p:sldId id="2461" r:id="rId849"/>
    <p:sldId id="2485" r:id="rId850"/>
    <p:sldId id="2486" r:id="rId851"/>
    <p:sldId id="2505" r:id="rId852"/>
    <p:sldId id="2506" r:id="rId853"/>
    <p:sldId id="2507" r:id="rId854"/>
    <p:sldId id="2508" r:id="rId855"/>
    <p:sldId id="2509" r:id="rId856"/>
    <p:sldId id="2516" r:id="rId857"/>
    <p:sldId id="2487" r:id="rId858"/>
    <p:sldId id="2455" r:id="rId859"/>
    <p:sldId id="2488" r:id="rId860"/>
    <p:sldId id="2511" r:id="rId861"/>
    <p:sldId id="2503" r:id="rId862"/>
    <p:sldId id="2510" r:id="rId863"/>
    <p:sldId id="2502" r:id="rId864"/>
    <p:sldId id="2527" r:id="rId865"/>
    <p:sldId id="2528" r:id="rId866"/>
    <p:sldId id="2529" r:id="rId867"/>
    <p:sldId id="2530" r:id="rId868"/>
    <p:sldId id="2531" r:id="rId869"/>
    <p:sldId id="2532" r:id="rId870"/>
    <p:sldId id="2534" r:id="rId871"/>
    <p:sldId id="2533" r:id="rId872"/>
    <p:sldId id="2536" r:id="rId873"/>
    <p:sldId id="2538" r:id="rId874"/>
    <p:sldId id="2537" r:id="rId875"/>
    <p:sldId id="2535" r:id="rId876"/>
    <p:sldId id="2501" r:id="rId877"/>
    <p:sldId id="2518" r:id="rId878"/>
    <p:sldId id="2539" r:id="rId879"/>
    <p:sldId id="2540" r:id="rId880"/>
    <p:sldId id="2541" r:id="rId881"/>
    <p:sldId id="2658" r:id="rId882"/>
    <p:sldId id="2657" r:id="rId883"/>
    <p:sldId id="2542" r:id="rId884"/>
    <p:sldId id="2524" r:id="rId88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7" id="{CBB0D195-D215-4E49-9426-7A92FFAB1FAC}">
          <p14:sldIdLst/>
        </p14:section>
        <p14:section name="Week06" id="{EE8FE254-D860-2F40-8D07-E61935732FC1}">
          <p14:sldIdLst>
            <p14:sldId id="4062"/>
            <p14:sldId id="4082"/>
            <p14:sldId id="4083"/>
            <p14:sldId id="4084"/>
            <p14:sldId id="4068"/>
            <p14:sldId id="4069"/>
            <p14:sldId id="2722"/>
            <p14:sldId id="4081"/>
            <p14:sldId id="2760"/>
            <p14:sldId id="4070"/>
            <p14:sldId id="4071"/>
            <p14:sldId id="4075"/>
            <p14:sldId id="4076"/>
            <p14:sldId id="4077"/>
            <p14:sldId id="4078"/>
            <p14:sldId id="4072"/>
            <p14:sldId id="4073"/>
            <p14:sldId id="4074"/>
            <p14:sldId id="4079"/>
            <p14:sldId id="4063"/>
            <p14:sldId id="4067"/>
            <p14:sldId id="4066"/>
            <p14:sldId id="4065"/>
            <p14:sldId id="4064"/>
          </p14:sldIdLst>
        </p14:section>
        <p14:section name="Week05" id="{4DC3FCE5-5C97-45DD-A5E2-BEAD9E5F5DE9}">
          <p14:sldIdLst>
            <p14:sldId id="4012"/>
            <p14:sldId id="2344"/>
            <p14:sldId id="2320"/>
            <p14:sldId id="2321"/>
            <p14:sldId id="2334"/>
            <p14:sldId id="2335"/>
            <p14:sldId id="2336"/>
            <p14:sldId id="2337"/>
            <p14:sldId id="404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49"/>
            <p14:sldId id="4015"/>
            <p14:sldId id="2318"/>
            <p14:sldId id="2348"/>
            <p14:sldId id="2352"/>
            <p14:sldId id="2347"/>
            <p14:sldId id="4039"/>
            <p14:sldId id="4037"/>
            <p14:sldId id="4038"/>
            <p14:sldId id="4051"/>
            <p14:sldId id="2319"/>
            <p14:sldId id="4042"/>
            <p14:sldId id="4043"/>
            <p14:sldId id="4044"/>
            <p14:sldId id="2317"/>
            <p14:sldId id="4052"/>
            <p14:sldId id="4035"/>
            <p14:sldId id="4027"/>
            <p14:sldId id="4036"/>
            <p14:sldId id="4028"/>
            <p14:sldId id="4029"/>
            <p14:sldId id="4030"/>
            <p14:sldId id="4031"/>
            <p14:sldId id="4032"/>
            <p14:sldId id="4033"/>
            <p14:sldId id="4050"/>
            <p14:sldId id="2345"/>
            <p14:sldId id="2349"/>
            <p14:sldId id="4040"/>
            <p14:sldId id="2351"/>
            <p14:sldId id="2346"/>
            <p14:sldId id="4048"/>
            <p14:sldId id="4045"/>
            <p14:sldId id="4046"/>
            <p14:sldId id="2357"/>
            <p14:sldId id="2358"/>
            <p14:sldId id="2359"/>
            <p14:sldId id="2355"/>
            <p14:sldId id="2360"/>
            <p14:sldId id="4053"/>
            <p14:sldId id="2377"/>
            <p14:sldId id="4060"/>
            <p14:sldId id="4061"/>
            <p14:sldId id="2368"/>
            <p14:sldId id="4054"/>
            <p14:sldId id="4055"/>
            <p14:sldId id="4056"/>
            <p14:sldId id="4057"/>
            <p14:sldId id="4058"/>
            <p14:sldId id="4059"/>
            <p14:sldId id="2425"/>
            <p14:sldId id="2424"/>
            <p14:sldId id="2438"/>
            <p14:sldId id="2429"/>
            <p14:sldId id="2430"/>
            <p14:sldId id="2444"/>
            <p14:sldId id="2431"/>
            <p14:sldId id="2433"/>
            <p14:sldId id="2436"/>
            <p14:sldId id="2434"/>
            <p14:sldId id="2435"/>
            <p14:sldId id="2439"/>
            <p14:sldId id="2440"/>
            <p14:sldId id="2354"/>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6" id="{1140A3CD-6114-ED45-A036-D31263EE1EAD}">
          <p14:sldIdLst>
            <p14:sldId id="3898"/>
            <p14:sldId id="3899"/>
            <p14:sldId id="3900"/>
            <p14:sldId id="3901"/>
            <p14:sldId id="3902"/>
            <p14:sldId id="3903"/>
            <p14:sldId id="3904"/>
            <p14:sldId id="3905"/>
            <p14:sldId id="3906"/>
            <p14:sldId id="3907"/>
            <p14:sldId id="3908"/>
            <p14:sldId id="3909"/>
            <p14:sldId id="3910"/>
            <p14:sldId id="3911"/>
            <p14:sldId id="3912"/>
            <p14:sldId id="3913"/>
            <p14:sldId id="3914"/>
            <p14:sldId id="3915"/>
            <p14:sldId id="3916"/>
            <p14:sldId id="3917"/>
            <p14:sldId id="3918"/>
            <p14:sldId id="3919"/>
            <p14:sldId id="3920"/>
            <p14:sldId id="3921"/>
            <p14:sldId id="3922"/>
            <p14:sldId id="3923"/>
            <p14:sldId id="3924"/>
            <p14:sldId id="3925"/>
            <p14:sldId id="3926"/>
            <p14:sldId id="3927"/>
            <p14:sldId id="3928"/>
            <p14:sldId id="3929"/>
            <p14:sldId id="3930"/>
            <p14:sldId id="3931"/>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 id="3949"/>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 id="3981"/>
            <p14:sldId id="3982"/>
            <p14:sldId id="3983"/>
            <p14:sldId id="3984"/>
            <p14:sldId id="3985"/>
            <p14:sldId id="3986"/>
            <p14:sldId id="3987"/>
            <p14:sldId id="3988"/>
            <p14:sldId id="3989"/>
            <p14:sldId id="3990"/>
            <p14:sldId id="3991"/>
            <p14:sldId id="3992"/>
            <p14:sldId id="3993"/>
            <p14:sldId id="3994"/>
            <p14:sldId id="3995"/>
            <p14:sldId id="3996"/>
            <p14:sldId id="3997"/>
            <p14:sldId id="3998"/>
            <p14:sldId id="3999"/>
            <p14:sldId id="4000"/>
            <p14:sldId id="4001"/>
            <p14:sldId id="4002"/>
            <p14:sldId id="4003"/>
            <p14:sldId id="4004"/>
            <p14:sldId id="4005"/>
            <p14:sldId id="4006"/>
            <p14:sldId id="4007"/>
            <p14:sldId id="4008"/>
            <p14:sldId id="4009"/>
            <p14:sldId id="4010"/>
            <p14:sldId id="4011"/>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0B8D"/>
    <a:srgbClr val="007B00"/>
    <a:srgbClr val="04A6ED"/>
    <a:srgbClr val="0432FF"/>
    <a:srgbClr val="00D26A"/>
    <a:srgbClr val="00007F"/>
    <a:srgbClr val="7121FF"/>
    <a:srgbClr val="F3E8B2"/>
    <a:srgbClr val="EDF9D5"/>
    <a:srgbClr val="A6E2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53" autoAdjust="0"/>
    <p:restoredTop sz="94994" autoAdjust="0"/>
  </p:normalViewPr>
  <p:slideViewPr>
    <p:cSldViewPr snapToGrid="0" snapToObjects="1">
      <p:cViewPr varScale="1">
        <p:scale>
          <a:sx n="152" d="100"/>
          <a:sy n="152" d="100"/>
        </p:scale>
        <p:origin x="192" y="41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handoutMaster" Target="handoutMasters/handoutMaster1.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viewProps" Target="viewProp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tableStyles" Target="tableStyles.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presProps" Target="presProps.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8762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059-A969-74E6-62BC-1C171F8FF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E2582-324E-3892-0DC2-75B0F258F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7B177-7811-C1A1-09D0-BAD30E6B35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623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EE12-BEF8-DEFC-3ED7-34C84C4FB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0B508-3800-8B07-A165-C68271BFC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6BB26-0603-765A-9B68-0259101654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854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AC30-900F-FBB9-D8BE-262C55FBC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22855-CCD5-5B16-71D4-220BBF229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9B943-E196-FC73-1EFD-34350C5C9A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798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57E27-0DE2-0FEF-1560-4BF317DAD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3ECCE-2887-F6D6-E533-185BAB6343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81FA5-3232-384B-4C9E-7C2CEA65A0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0199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7987-78F4-B53A-3EAA-A6A6493ED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5D7D2-431E-5E0F-9AE1-B2B951E7F2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34635-1CAE-092D-44E1-65054A03CD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1668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1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4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59.jpeg"/><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29.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9.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48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48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51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8.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5.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8.xml"/></Relationships>
</file>

<file path=ppt/slides/_rels/slide64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8.xml"/></Relationships>
</file>

<file path=ppt/slides/_rels/slide649.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6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6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4.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8.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701.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8.xml"/></Relationships>
</file>

<file path=ppt/slides/_rels/slide7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3.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7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7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74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8.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0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8.xml"/></Relationships>
</file>

<file path=ppt/slides/_rels/slide8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80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8.xml"/></Relationships>
</file>

<file path=ppt/slides/_rels/slide8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5.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4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2.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8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5.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CE51-DC41-F30C-4393-545FB056BAB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9FD85A6-0DD2-639E-FE8F-F2DAD77116D4}"/>
              </a:ext>
            </a:extLst>
          </p:cNvPr>
          <p:cNvSpPr>
            <a:spLocks noGrp="1"/>
          </p:cNvSpPr>
          <p:nvPr>
            <p:ph type="title"/>
          </p:nvPr>
        </p:nvSpPr>
        <p:spPr>
          <a:xfrm>
            <a:off x="457200" y="254916"/>
            <a:ext cx="8229600" cy="1893924"/>
          </a:xfrm>
        </p:spPr>
        <p:txBody>
          <a:bodyPr/>
          <a:lstStyle/>
          <a:p>
            <a:r>
              <a:rPr lang="en-US" sz="8800"/>
              <a:t>Week06</a:t>
            </a:r>
          </a:p>
        </p:txBody>
      </p:sp>
      <p:sp>
        <p:nvSpPr>
          <p:cNvPr id="6" name="Content Placeholder 5">
            <a:extLst>
              <a:ext uri="{FF2B5EF4-FFF2-40B4-BE49-F238E27FC236}">
                <a16:creationId xmlns:a16="http://schemas.microsoft.com/office/drawing/2014/main" id="{67209DFD-3834-4B05-3BF0-C7C4BBB8CC4F}"/>
              </a:ext>
            </a:extLst>
          </p:cNvPr>
          <p:cNvSpPr>
            <a:spLocks noGrp="1"/>
          </p:cNvSpPr>
          <p:nvPr>
            <p:ph sz="quarter" idx="10"/>
          </p:nvPr>
        </p:nvSpPr>
        <p:spPr>
          <a:xfrm>
            <a:off x="457200" y="1993732"/>
            <a:ext cx="8229600" cy="2894013"/>
          </a:xfrm>
        </p:spPr>
        <p:txBody>
          <a:bodyPr>
            <a:noAutofit/>
          </a:bodyPr>
          <a:lstStyle/>
          <a:p>
            <a:r>
              <a:rPr lang="en-US" sz="2400"/>
              <a:t>deque</a:t>
            </a:r>
          </a:p>
          <a:p>
            <a:pPr marL="284163" indent="-284163">
              <a:tabLst>
                <a:tab pos="6453188" algn="l"/>
              </a:tabLst>
            </a:pPr>
            <a:r>
              <a:rPr lang="en-US" sz="2400" strike="sngStrike"/>
              <a:t>Python vs. Java vs. C philosophy of data structures</a:t>
            </a:r>
          </a:p>
          <a:p>
            <a:r>
              <a:rPr lang="en-US" sz="2400"/>
              <a:t>fun friday</a:t>
            </a:r>
          </a:p>
        </p:txBody>
      </p:sp>
      <p:sp>
        <p:nvSpPr>
          <p:cNvPr id="2" name="TextBox 1">
            <a:extLst>
              <a:ext uri="{FF2B5EF4-FFF2-40B4-BE49-F238E27FC236}">
                <a16:creationId xmlns:a16="http://schemas.microsoft.com/office/drawing/2014/main" id="{7EFDCD06-B2E7-CA10-58BC-6CAB3CCA155F}"/>
              </a:ext>
            </a:extLst>
          </p:cNvPr>
          <p:cNvSpPr txBox="1"/>
          <p:nvPr/>
        </p:nvSpPr>
        <p:spPr>
          <a:xfrm>
            <a:off x="5620439" y="451841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303B74F2-1955-687C-0A38-474EC6D7A55D}"/>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13" name="TextBox 12">
            <a:extLst>
              <a:ext uri="{FF2B5EF4-FFF2-40B4-BE49-F238E27FC236}">
                <a16:creationId xmlns:a16="http://schemas.microsoft.com/office/drawing/2014/main" id="{C29E0F44-AF7F-3ED5-6682-2E6394CA4D03}"/>
              </a:ext>
            </a:extLst>
          </p:cNvPr>
          <p:cNvSpPr txBox="1"/>
          <p:nvPr/>
        </p:nvSpPr>
        <p:spPr>
          <a:xfrm>
            <a:off x="4638678" y="254916"/>
            <a:ext cx="4368304" cy="769441"/>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Fun Friday!</a:t>
            </a:r>
            <a:r>
              <a:rPr lang="en-US" sz="2400">
                <a:solidFill>
                  <a:srgbClr val="000000"/>
                </a:solidFill>
                <a:ea typeface="Segoe UI Emoji" panose="020B0502040204020203" pitchFamily="34" charset="0"/>
              </a:rPr>
              <a:t> ✨</a:t>
            </a:r>
          </a:p>
          <a:p>
            <a:pPr algn="ctr"/>
            <a:r>
              <a:rPr lang="en-US" sz="2000">
                <a:solidFill>
                  <a:srgbClr val="F80B8D"/>
                </a:solidFill>
                <a:ea typeface="Segoe UI Emoji" panose="020B0502040204020203" pitchFamily="34" charset="0"/>
              </a:rPr>
              <a:t>this week sure </a:t>
            </a:r>
            <a:r>
              <a:rPr lang="en-US" sz="2000" i="1">
                <a:solidFill>
                  <a:srgbClr val="F80B8D"/>
                </a:solidFill>
                <a:ea typeface="Segoe UI Emoji" panose="020B0502040204020203" pitchFamily="34" charset="0"/>
              </a:rPr>
              <a:t>flew</a:t>
            </a:r>
            <a:r>
              <a:rPr lang="en-US" sz="2000">
                <a:solidFill>
                  <a:srgbClr val="F80B8D"/>
                </a:solidFill>
                <a:ea typeface="Segoe UI Emoji" panose="020B0502040204020203" pitchFamily="34" charset="0"/>
              </a:rPr>
              <a:t> by, didn't it?</a:t>
            </a:r>
            <a:endParaRPr lang="en-US">
              <a:solidFill>
                <a:srgbClr val="F80B8D"/>
              </a:solidFill>
            </a:endParaRPr>
          </a:p>
        </p:txBody>
      </p:sp>
      <p:sp>
        <p:nvSpPr>
          <p:cNvPr id="9" name="TextBox 8">
            <a:extLst>
              <a:ext uri="{FF2B5EF4-FFF2-40B4-BE49-F238E27FC236}">
                <a16:creationId xmlns:a16="http://schemas.microsoft.com/office/drawing/2014/main" id="{AFCFB69F-E09C-F35F-EDEC-8EF2D0596F5C}"/>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F62B66D5-A104-5E54-425A-73F2CF96CEC6}"/>
              </a:ext>
            </a:extLst>
          </p:cNvPr>
          <p:cNvSpPr txBox="1"/>
          <p:nvPr/>
        </p:nvSpPr>
        <p:spPr>
          <a:xfrm>
            <a:off x="2289125" y="3048841"/>
            <a:ext cx="6209818" cy="1323439"/>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3200" b="1">
                <a:cs typeface="Consolas" panose="020B0609020204030204" pitchFamily="49" charset="0"/>
              </a:rPr>
              <a:t>WARMUP</a:t>
            </a:r>
            <a:endParaRPr lang="en-US" sz="2400" b="1">
              <a:cs typeface="Consolas" panose="020B0609020204030204" pitchFamily="49" charset="0"/>
            </a:endParaRPr>
          </a:p>
          <a:p>
            <a:pPr algn="ctr"/>
            <a:r>
              <a:rPr lang="en-US" sz="2400">
                <a:cs typeface="Consolas" panose="020B0609020204030204" pitchFamily="49" charset="0"/>
              </a:rPr>
              <a:t>what does </a:t>
            </a:r>
            <a:r>
              <a:rPr lang="en-US" sz="2400" b="1">
                <a:cs typeface="Consolas" panose="020B0609020204030204" pitchFamily="49" charset="0"/>
              </a:rPr>
              <a:t>random access </a:t>
            </a:r>
            <a:r>
              <a:rPr lang="en-US" sz="2400">
                <a:cs typeface="Consolas" panose="020B0609020204030204" pitchFamily="49" charset="0"/>
              </a:rPr>
              <a:t>(direct access) mean in the context of data structures?</a:t>
            </a:r>
          </a:p>
        </p:txBody>
      </p:sp>
      <p:sp>
        <p:nvSpPr>
          <p:cNvPr id="12" name="TextBox 11">
            <a:extLst>
              <a:ext uri="{FF2B5EF4-FFF2-40B4-BE49-F238E27FC236}">
                <a16:creationId xmlns:a16="http://schemas.microsoft.com/office/drawing/2014/main" id="{39795648-AA66-095A-DE15-695A68CD3494}"/>
              </a:ext>
            </a:extLst>
          </p:cNvPr>
          <p:cNvSpPr txBox="1"/>
          <p:nvPr/>
        </p:nvSpPr>
        <p:spPr>
          <a:xfrm rot="10800000">
            <a:off x="2267902" y="-74301"/>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50100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ABCF-7566-8DAD-208A-82929558C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F75EFE-44F7-1F27-84BA-517A28785611}"/>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8" name="Content Placeholder 3">
            <a:extLst>
              <a:ext uri="{FF2B5EF4-FFF2-40B4-BE49-F238E27FC236}">
                <a16:creationId xmlns:a16="http://schemas.microsoft.com/office/drawing/2014/main" id="{FB3E5993-7967-0584-1888-03D94F84B460}"/>
              </a:ext>
            </a:extLst>
          </p:cNvPr>
          <p:cNvSpPr>
            <a:spLocks noGrp="1"/>
          </p:cNvSpPr>
          <p:nvPr>
            <p:ph sz="quarter" idx="10"/>
          </p:nvPr>
        </p:nvSpPr>
        <p:spPr/>
        <p:txBody>
          <a:bodyPr>
            <a:noAutofit/>
          </a:bodyPr>
          <a:lstStyle/>
          <a:p>
            <a:pPr marL="0" indent="0">
              <a:buNone/>
            </a:pPr>
            <a:endParaRPr lang="en-US" sz="1400">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endParaRPr lang="en-US" sz="1400">
              <a:solidFill>
                <a:srgbClr val="000000"/>
              </a:solidFill>
              <a:latin typeface="Consolas" panose="020B0609020204030204" pitchFamily="49" charset="0"/>
              <a:cs typeface="Consolas" panose="020B0609020204030204" pitchFamily="49" charset="0"/>
            </a:endParaRP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solidFill>
                  <a:srgbClr val="007B00"/>
                </a:solidFill>
                <a:latin typeface="Consolas" panose="020B0609020204030204" pitchFamily="49" charset="0"/>
                <a:cs typeface="Consolas" panose="020B0609020204030204" pitchFamily="49" charset="0"/>
              </a:rPr>
              <a:t>                                                        </a:t>
            </a:r>
          </a:p>
        </p:txBody>
      </p:sp>
      <p:sp>
        <p:nvSpPr>
          <p:cNvPr id="12" name="TextBox 11">
            <a:extLst>
              <a:ext uri="{FF2B5EF4-FFF2-40B4-BE49-F238E27FC236}">
                <a16:creationId xmlns:a16="http://schemas.microsoft.com/office/drawing/2014/main" id="{63D90214-4A9F-AD77-D373-D4C1DD3F7B77}"/>
              </a:ext>
            </a:extLst>
          </p:cNvPr>
          <p:cNvSpPr txBox="1"/>
          <p:nvPr/>
        </p:nvSpPr>
        <p:spPr>
          <a:xfrm>
            <a:off x="763157" y="3215760"/>
            <a:ext cx="1489694" cy="338554"/>
          </a:xfrm>
          <a:prstGeom prst="rect">
            <a:avLst/>
          </a:prstGeom>
          <a:noFill/>
        </p:spPr>
        <p:txBody>
          <a:bodyPr wrap="square" rtlCol="0">
            <a:spAutoFit/>
          </a:bodyPr>
          <a:lstStyle/>
          <a:p>
            <a:pPr algn="ctr"/>
            <a:r>
              <a:rPr lang="en-US" sz="1600" b="1">
                <a:solidFill>
                  <a:schemeClr val="accent5">
                    <a:lumMod val="50000"/>
                  </a:schemeClr>
                </a:solidFill>
                <a:latin typeface="Consolas" panose="020B0609020204030204" pitchFamily="49" charset="0"/>
                <a:cs typeface="Consolas" panose="020B0609020204030204" pitchFamily="49" charset="0"/>
              </a:rPr>
              <a:t>int</a:t>
            </a:r>
            <a:r>
              <a:rPr lang="en-US" sz="1600">
                <a:solidFill>
                  <a:schemeClr val="accent5">
                    <a:lumMod val="50000"/>
                  </a:schemeClr>
                </a:solidFill>
                <a:latin typeface="Consolas" panose="020B0609020204030204" pitchFamily="49" charset="0"/>
                <a:cs typeface="Consolas" panose="020B0609020204030204" pitchFamily="49" charset="0"/>
              </a:rPr>
              <a:t> back;</a:t>
            </a:r>
          </a:p>
        </p:txBody>
      </p:sp>
      <p:sp>
        <p:nvSpPr>
          <p:cNvPr id="13" name="TextBox 12">
            <a:extLst>
              <a:ext uri="{FF2B5EF4-FFF2-40B4-BE49-F238E27FC236}">
                <a16:creationId xmlns:a16="http://schemas.microsoft.com/office/drawing/2014/main" id="{24CA84A8-BB77-F6E6-E023-296FA748DAB1}"/>
              </a:ext>
            </a:extLst>
          </p:cNvPr>
          <p:cNvSpPr txBox="1"/>
          <p:nvPr/>
        </p:nvSpPr>
        <p:spPr>
          <a:xfrm>
            <a:off x="2133892" y="3074587"/>
            <a:ext cx="1489687" cy="338554"/>
          </a:xfrm>
          <a:prstGeom prst="rect">
            <a:avLst/>
          </a:prstGeom>
          <a:noFill/>
        </p:spPr>
        <p:txBody>
          <a:bodyPr wrap="square" rtlCol="0">
            <a:spAutoFit/>
          </a:bodyPr>
          <a:lstStyle/>
          <a:p>
            <a:pPr algn="ctr"/>
            <a:r>
              <a:rPr lang="en-US" sz="1600" b="1">
                <a:solidFill>
                  <a:schemeClr val="tx2">
                    <a:lumMod val="75000"/>
                  </a:schemeClr>
                </a:solidFill>
                <a:latin typeface="Consolas" panose="020B0609020204030204" pitchFamily="49" charset="0"/>
                <a:cs typeface="Consolas" panose="020B0609020204030204" pitchFamily="49" charset="0"/>
              </a:rPr>
              <a:t>int</a:t>
            </a:r>
            <a:r>
              <a:rPr lang="en-US" sz="1600">
                <a:solidFill>
                  <a:schemeClr val="tx2">
                    <a:lumMod val="75000"/>
                  </a:schemeClr>
                </a:solidFill>
                <a:latin typeface="Consolas" panose="020B0609020204030204" pitchFamily="49" charset="0"/>
                <a:cs typeface="Consolas" panose="020B0609020204030204" pitchFamily="49" charset="0"/>
              </a:rPr>
              <a:t> front;</a:t>
            </a:r>
          </a:p>
        </p:txBody>
      </p:sp>
      <p:cxnSp>
        <p:nvCxnSpPr>
          <p:cNvPr id="14" name="Straight Connector 13">
            <a:extLst>
              <a:ext uri="{FF2B5EF4-FFF2-40B4-BE49-F238E27FC236}">
                <a16:creationId xmlns:a16="http://schemas.microsoft.com/office/drawing/2014/main" id="{A9E5A9A8-3D23-5CD2-85A1-D0F843EB0D7F}"/>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DABDA1-E4BB-8458-0F05-8F49EDFBA340}"/>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482C66-1973-5038-004A-58A567973867}"/>
              </a:ext>
            </a:extLst>
          </p:cNvPr>
          <p:cNvCxnSpPr>
            <a:cxnSpLocks/>
          </p:cNvCxnSpPr>
          <p:nvPr/>
        </p:nvCxnSpPr>
        <p:spPr>
          <a:xfrm flipV="1">
            <a:off x="1722376" y="2850292"/>
            <a:ext cx="197141" cy="365468"/>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AD13F3F-2839-88F6-C429-15C11F018C57}"/>
              </a:ext>
            </a:extLst>
          </p:cNvPr>
          <p:cNvCxnSpPr>
            <a:cxnSpLocks/>
          </p:cNvCxnSpPr>
          <p:nvPr/>
        </p:nvCxnSpPr>
        <p:spPr>
          <a:xfrm>
            <a:off x="2896309" y="2850292"/>
            <a:ext cx="52837" cy="255373"/>
          </a:xfrm>
          <a:prstGeom prst="line">
            <a:avLst/>
          </a:prstGeom>
          <a:ln w="1905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27C4E9D6-E454-C5D9-D171-BC023ECD2E55}"/>
              </a:ext>
            </a:extLst>
          </p:cNvPr>
          <p:cNvSpPr txBox="1"/>
          <p:nvPr/>
        </p:nvSpPr>
        <p:spPr>
          <a:xfrm>
            <a:off x="3711563" y="2977978"/>
            <a:ext cx="3860157" cy="830997"/>
          </a:xfrm>
          <a:prstGeom prst="rect">
            <a:avLst/>
          </a:prstGeom>
          <a:noFill/>
          <a:ln>
            <a:solidFill>
              <a:schemeClr val="tx1"/>
            </a:solidFill>
          </a:ln>
        </p:spPr>
        <p:txBody>
          <a:bodyPr wrap="square" rtlCol="0">
            <a:spAutoFit/>
          </a:bodyPr>
          <a:lstStyle/>
          <a:p>
            <a:r>
              <a:rPr lang="en-US" sz="1600" b="1"/>
              <a:t>note: </a:t>
            </a:r>
            <a:r>
              <a:rPr lang="en-US" sz="1600"/>
              <a:t>many possible implementations;</a:t>
            </a:r>
          </a:p>
          <a:p>
            <a:r>
              <a:rPr lang="en-US" sz="1600" b="1"/>
              <a:t>key point:</a:t>
            </a:r>
            <a:r>
              <a:rPr lang="en-US" sz="1600"/>
              <a:t> you have to keep track of back and front somehow</a:t>
            </a:r>
          </a:p>
        </p:txBody>
      </p:sp>
      <p:sp>
        <p:nvSpPr>
          <p:cNvPr id="40" name="TextBox 39">
            <a:extLst>
              <a:ext uri="{FF2B5EF4-FFF2-40B4-BE49-F238E27FC236}">
                <a16:creationId xmlns:a16="http://schemas.microsoft.com/office/drawing/2014/main" id="{377C9CE1-C80B-A7C2-1597-8CBB2B4BF37F}"/>
              </a:ext>
            </a:extLst>
          </p:cNvPr>
          <p:cNvSpPr txBox="1"/>
          <p:nvPr/>
        </p:nvSpPr>
        <p:spPr>
          <a:xfrm>
            <a:off x="3851514" y="1186793"/>
            <a:ext cx="4922096" cy="1255728"/>
          </a:xfrm>
          <a:prstGeom prst="rect">
            <a:avLst/>
          </a:prstGeom>
          <a:noFill/>
          <a:ln>
            <a:solidFill>
              <a:schemeClr val="tx1"/>
            </a:solidFill>
          </a:ln>
        </p:spPr>
        <p:txBody>
          <a:bodyPr wrap="square">
            <a:spAutoFit/>
          </a:bodyPr>
          <a:lstStyle/>
          <a:p>
            <a:pPr marR="0" lvl="0" algn="l" defTabSz="342886" rtl="0" eaLnBrk="1" fontAlgn="auto" latinLnBrk="0" hangingPunct="1">
              <a:lnSpc>
                <a:spcPct val="100000"/>
              </a:lnSpc>
              <a:spcBef>
                <a:spcPct val="20000"/>
              </a:spcBef>
              <a:spcAft>
                <a:spcPts val="0"/>
              </a:spcAft>
              <a:buClr>
                <a:srgbClr val="FFFFFF">
                  <a:lumMod val="65000"/>
                </a:srgbClr>
              </a:buClr>
              <a:buSzTx/>
              <a:tabLst/>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a:solidFill>
                  <a:srgbClr val="FF6DC6"/>
                </a:solidFill>
                <a:latin typeface="Arial"/>
                <a:ea typeface="Segoe UI Emoji" panose="020B0502040204020203" pitchFamily="34" charset="0"/>
              </a:rPr>
              <a:t>does this waste space?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(in the worst case)  </a:t>
            </a:r>
            <a:br>
              <a:rPr lang="en-US">
                <a:solidFill>
                  <a:srgbClr val="FF6DC6"/>
                </a:solidFill>
                <a:latin typeface="Arial"/>
                <a:ea typeface="Segoe UI Emoji" panose="020B0502040204020203" pitchFamily="34" charset="0"/>
              </a:rPr>
            </a:br>
            <a:r>
              <a:rPr lang="en-US">
                <a:solidFill>
                  <a:srgbClr val="FF6DC6"/>
                </a:solidFill>
                <a:latin typeface="Arial"/>
                <a:ea typeface="Segoe UI Emoji" panose="020B0502040204020203" pitchFamily="34" charset="0"/>
              </a:rPr>
              <a:t>      (relative to an array list)</a:t>
            </a:r>
          </a:p>
          <a:p>
            <a:pPr defTabSz="342886">
              <a:spcBef>
                <a:spcPct val="20000"/>
              </a:spcBef>
              <a:buClr>
                <a:srgbClr val="FFFFFF">
                  <a:lumMod val="65000"/>
                </a:srgbClr>
              </a:buClr>
              <a:defRPr/>
            </a:pP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kumimoji="0" lang="en-US" sz="1800" b="0" i="0" u="none" strike="noStrike" kern="1200" cap="none" spc="0" normalizeH="0" baseline="0" noProof="0">
                <a:ln>
                  <a:noFill/>
                </a:ln>
                <a:solidFill>
                  <a:srgbClr val="FF6DC6"/>
                </a:solidFill>
                <a:effectLst/>
                <a:uLnTx/>
                <a:uFillTx/>
                <a:latin typeface="Arial"/>
                <a:ea typeface="Segoe UI Emoji" panose="020B0502040204020203" pitchFamily="34" charset="0"/>
                <a:cs typeface="+mn-cs"/>
              </a:rPr>
              <a:t>can we fix this?</a:t>
            </a:r>
          </a:p>
        </p:txBody>
      </p:sp>
    </p:spTree>
    <p:extLst>
      <p:ext uri="{BB962C8B-B14F-4D97-AF65-F5344CB8AC3E}">
        <p14:creationId xmlns:p14="http://schemas.microsoft.com/office/powerpoint/2010/main" val="18191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F4D570-D013-5E5B-AB27-12CB6D77321D}"/>
              </a:ext>
            </a:extLst>
          </p:cNvPr>
          <p:cNvSpPr>
            <a:spLocks noGrp="1"/>
          </p:cNvSpPr>
          <p:nvPr>
            <p:ph type="title"/>
          </p:nvPr>
        </p:nvSpPr>
        <p:spPr/>
        <p:txBody>
          <a:bodyPr/>
          <a:lstStyle/>
          <a:p>
            <a:r>
              <a:rPr lang="en-US"/>
              <a:t>Stack, Queue, and ArrayList</a:t>
            </a:r>
            <a:br>
              <a:rPr lang="en-US"/>
            </a:br>
            <a:r>
              <a:rPr lang="en-US" sz="4000"/>
              <a:t>(philosophies of Java and Python)</a:t>
            </a:r>
            <a:endParaRPr lang="en-US"/>
          </a:p>
        </p:txBody>
      </p:sp>
    </p:spTree>
    <p:extLst>
      <p:ext uri="{BB962C8B-B14F-4D97-AF65-F5344CB8AC3E}">
        <p14:creationId xmlns:p14="http://schemas.microsoft.com/office/powerpoint/2010/main" val="648509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D16E-B28B-95BE-C4AA-1D63979879D2}"/>
              </a:ext>
            </a:extLst>
          </p:cNvPr>
          <p:cNvSpPr>
            <a:spLocks noGrp="1"/>
          </p:cNvSpPr>
          <p:nvPr>
            <p:ph type="title"/>
          </p:nvPr>
        </p:nvSpPr>
        <p:spPr/>
        <p:txBody>
          <a:bodyPr/>
          <a:lstStyle/>
          <a:p>
            <a:r>
              <a:rPr lang="en-US"/>
              <a:t>Java likes classes</a:t>
            </a:r>
          </a:p>
        </p:txBody>
      </p:sp>
      <p:pic>
        <p:nvPicPr>
          <p:cNvPr id="1026" name="Picture 2">
            <a:extLst>
              <a:ext uri="{FF2B5EF4-FFF2-40B4-BE49-F238E27FC236}">
                <a16:creationId xmlns:a16="http://schemas.microsoft.com/office/drawing/2014/main" id="{67B54B20-52D6-E7BF-7CD6-14F66E12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39" y="992680"/>
            <a:ext cx="7545722" cy="377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28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957C-C2FF-03AA-A075-521EA698C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13E59-306A-BC3B-3326-F7239CCA7481}"/>
              </a:ext>
            </a:extLst>
          </p:cNvPr>
          <p:cNvSpPr>
            <a:spLocks noGrp="1"/>
          </p:cNvSpPr>
          <p:nvPr>
            <p:ph type="title"/>
          </p:nvPr>
        </p:nvSpPr>
        <p:spPr/>
        <p:txBody>
          <a:bodyPr/>
          <a:lstStyle/>
          <a:p>
            <a:pPr algn="l"/>
            <a:r>
              <a:rPr lang="en-US">
                <a:latin typeface="Arial" panose="020B0604020202020204" pitchFamily="34" charset="0"/>
                <a:cs typeface="Arial" panose="020B0604020202020204" pitchFamily="34" charset="0"/>
              </a:rPr>
              <a:t>Python appreciates elegance</a:t>
            </a:r>
          </a:p>
        </p:txBody>
      </p:sp>
      <p:pic>
        <p:nvPicPr>
          <p:cNvPr id="3" name="Picture 2">
            <a:extLst>
              <a:ext uri="{FF2B5EF4-FFF2-40B4-BE49-F238E27FC236}">
                <a16:creationId xmlns:a16="http://schemas.microsoft.com/office/drawing/2014/main" id="{8554487E-3D50-2E0E-717D-2C4AA587B81F}"/>
              </a:ext>
            </a:extLst>
          </p:cNvPr>
          <p:cNvPicPr>
            <a:picLocks noChangeAspect="1"/>
          </p:cNvPicPr>
          <p:nvPr/>
        </p:nvPicPr>
        <p:blipFill>
          <a:blip r:embed="rId2"/>
          <a:stretch>
            <a:fillRect/>
          </a:stretch>
        </p:blipFill>
        <p:spPr>
          <a:xfrm>
            <a:off x="457200" y="922084"/>
            <a:ext cx="6506455" cy="3594419"/>
          </a:xfrm>
          <a:prstGeom prst="rect">
            <a:avLst/>
          </a:prstGeom>
        </p:spPr>
      </p:pic>
      <p:pic>
        <p:nvPicPr>
          <p:cNvPr id="2050" name="Picture 2" descr="Fancy snake by SuffelPuff on DeviantArt">
            <a:extLst>
              <a:ext uri="{FF2B5EF4-FFF2-40B4-BE49-F238E27FC236}">
                <a16:creationId xmlns:a16="http://schemas.microsoft.com/office/drawing/2014/main" id="{450862BE-0153-BAAF-5EA1-F6BB23FC4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400" y="3263900"/>
            <a:ext cx="18796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91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F307D-7A7E-74BD-E5A9-C2731A246766}"/>
              </a:ext>
            </a:extLst>
          </p:cNvPr>
          <p:cNvSpPr>
            <a:spLocks noGrp="1"/>
          </p:cNvSpPr>
          <p:nvPr>
            <p:ph type="title"/>
          </p:nvPr>
        </p:nvSpPr>
        <p:spPr/>
        <p:txBody>
          <a:bodyPr/>
          <a:lstStyle/>
          <a:p>
            <a:r>
              <a:rPr lang="en-US"/>
              <a:t>why not just use ArrayList for stack in Java?</a:t>
            </a:r>
            <a:br>
              <a:rPr lang="en-US"/>
            </a:br>
            <a:r>
              <a:rPr lang="en-US"/>
              <a:t>what is the point of the Stack class?</a:t>
            </a:r>
            <a:br>
              <a:rPr lang="en-US"/>
            </a:br>
            <a:r>
              <a:rPr lang="en-US"/>
              <a:t>it's literally just a less powerful ArrayList</a:t>
            </a:r>
          </a:p>
        </p:txBody>
      </p:sp>
    </p:spTree>
    <p:extLst>
      <p:ext uri="{BB962C8B-B14F-4D97-AF65-F5344CB8AC3E}">
        <p14:creationId xmlns:p14="http://schemas.microsoft.com/office/powerpoint/2010/main" val="3816149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5400A-142A-CB0F-00B1-2798E56E00E2}"/>
              </a:ext>
            </a:extLst>
          </p:cNvPr>
          <p:cNvPicPr>
            <a:picLocks noChangeAspect="1"/>
          </p:cNvPicPr>
          <p:nvPr/>
        </p:nvPicPr>
        <p:blipFill>
          <a:blip r:embed="rId2"/>
          <a:stretch>
            <a:fillRect/>
          </a:stretch>
        </p:blipFill>
        <p:spPr>
          <a:xfrm>
            <a:off x="1896903" y="0"/>
            <a:ext cx="5350194" cy="5143500"/>
          </a:xfrm>
          <a:prstGeom prst="rect">
            <a:avLst/>
          </a:prstGeom>
        </p:spPr>
      </p:pic>
    </p:spTree>
    <p:extLst>
      <p:ext uri="{BB962C8B-B14F-4D97-AF65-F5344CB8AC3E}">
        <p14:creationId xmlns:p14="http://schemas.microsoft.com/office/powerpoint/2010/main" val="1892129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FB031-62EB-2375-3782-4DF7AAFD1805}"/>
              </a:ext>
            </a:extLst>
          </p:cNvPr>
          <p:cNvPicPr>
            <a:picLocks noChangeAspect="1"/>
          </p:cNvPicPr>
          <p:nvPr/>
        </p:nvPicPr>
        <p:blipFill>
          <a:blip r:embed="rId2"/>
          <a:stretch>
            <a:fillRect/>
          </a:stretch>
        </p:blipFill>
        <p:spPr>
          <a:xfrm>
            <a:off x="522649" y="445674"/>
            <a:ext cx="5930017" cy="2623816"/>
          </a:xfrm>
          <a:prstGeom prst="rect">
            <a:avLst/>
          </a:prstGeom>
        </p:spPr>
      </p:pic>
      <p:pic>
        <p:nvPicPr>
          <p:cNvPr id="4098" name="Picture 2" descr="Wat duck — Destroy All Software Talks | Azavea">
            <a:extLst>
              <a:ext uri="{FF2B5EF4-FFF2-40B4-BE49-F238E27FC236}">
                <a16:creationId xmlns:a16="http://schemas.microsoft.com/office/drawing/2014/main" id="{DFB8008F-C595-FA76-0A13-267E8BBA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77" y="956014"/>
            <a:ext cx="4121310" cy="2908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A1F0F33-EE59-DD12-9820-6A754471E41A}"/>
              </a:ext>
            </a:extLst>
          </p:cNvPr>
          <p:cNvPicPr>
            <a:picLocks noChangeAspect="1"/>
          </p:cNvPicPr>
          <p:nvPr/>
        </p:nvPicPr>
        <p:blipFill>
          <a:blip r:embed="rId4"/>
          <a:stretch>
            <a:fillRect/>
          </a:stretch>
        </p:blipFill>
        <p:spPr>
          <a:xfrm>
            <a:off x="16245" y="3039945"/>
            <a:ext cx="5930900" cy="1206500"/>
          </a:xfrm>
          <a:prstGeom prst="rect">
            <a:avLst/>
          </a:prstGeom>
        </p:spPr>
      </p:pic>
      <p:pic>
        <p:nvPicPr>
          <p:cNvPr id="8" name="Picture 7">
            <a:extLst>
              <a:ext uri="{FF2B5EF4-FFF2-40B4-BE49-F238E27FC236}">
                <a16:creationId xmlns:a16="http://schemas.microsoft.com/office/drawing/2014/main" id="{075EA833-A121-5B42-2B68-B4D8B7244B50}"/>
              </a:ext>
            </a:extLst>
          </p:cNvPr>
          <p:cNvPicPr>
            <a:picLocks noChangeAspect="1"/>
          </p:cNvPicPr>
          <p:nvPr/>
        </p:nvPicPr>
        <p:blipFill>
          <a:blip r:embed="rId5"/>
          <a:stretch>
            <a:fillRect/>
          </a:stretch>
        </p:blipFill>
        <p:spPr>
          <a:xfrm>
            <a:off x="5560009" y="800163"/>
            <a:ext cx="3583991" cy="3897663"/>
          </a:xfrm>
          <a:prstGeom prst="rect">
            <a:avLst/>
          </a:prstGeom>
        </p:spPr>
      </p:pic>
      <p:pic>
        <p:nvPicPr>
          <p:cNvPr id="9" name="Picture 8">
            <a:extLst>
              <a:ext uri="{FF2B5EF4-FFF2-40B4-BE49-F238E27FC236}">
                <a16:creationId xmlns:a16="http://schemas.microsoft.com/office/drawing/2014/main" id="{B0FA0A75-EB4C-60A4-BC6D-9C24C119F418}"/>
              </a:ext>
            </a:extLst>
          </p:cNvPr>
          <p:cNvPicPr>
            <a:picLocks noChangeAspect="1"/>
          </p:cNvPicPr>
          <p:nvPr/>
        </p:nvPicPr>
        <p:blipFill rotWithShape="1">
          <a:blip r:embed="rId5"/>
          <a:srcRect t="89171"/>
          <a:stretch/>
        </p:blipFill>
        <p:spPr>
          <a:xfrm>
            <a:off x="2386301" y="4038678"/>
            <a:ext cx="6734258" cy="793057"/>
          </a:xfrm>
          <a:prstGeom prst="rect">
            <a:avLst/>
          </a:prstGeom>
        </p:spPr>
      </p:pic>
      <p:pic>
        <p:nvPicPr>
          <p:cNvPr id="10" name="Picture 9">
            <a:extLst>
              <a:ext uri="{FF2B5EF4-FFF2-40B4-BE49-F238E27FC236}">
                <a16:creationId xmlns:a16="http://schemas.microsoft.com/office/drawing/2014/main" id="{5824F725-0EFC-4636-FDFF-D5CD85641224}"/>
              </a:ext>
            </a:extLst>
          </p:cNvPr>
          <p:cNvPicPr>
            <a:picLocks noChangeAspect="1"/>
          </p:cNvPicPr>
          <p:nvPr/>
        </p:nvPicPr>
        <p:blipFill>
          <a:blip r:embed="rId6"/>
          <a:stretch>
            <a:fillRect/>
          </a:stretch>
        </p:blipFill>
        <p:spPr>
          <a:xfrm>
            <a:off x="-251718" y="850218"/>
            <a:ext cx="7278710" cy="2259985"/>
          </a:xfrm>
          <a:prstGeom prst="rect">
            <a:avLst/>
          </a:prstGeom>
        </p:spPr>
      </p:pic>
      <p:pic>
        <p:nvPicPr>
          <p:cNvPr id="11" name="Picture 10">
            <a:extLst>
              <a:ext uri="{FF2B5EF4-FFF2-40B4-BE49-F238E27FC236}">
                <a16:creationId xmlns:a16="http://schemas.microsoft.com/office/drawing/2014/main" id="{64E49157-32C2-7090-D25C-C62E9A68ECD5}"/>
              </a:ext>
            </a:extLst>
          </p:cNvPr>
          <p:cNvPicPr>
            <a:picLocks noChangeAspect="1"/>
          </p:cNvPicPr>
          <p:nvPr/>
        </p:nvPicPr>
        <p:blipFill>
          <a:blip r:embed="rId7"/>
          <a:stretch>
            <a:fillRect/>
          </a:stretch>
        </p:blipFill>
        <p:spPr>
          <a:xfrm>
            <a:off x="3230743" y="0"/>
            <a:ext cx="5045373" cy="5143500"/>
          </a:xfrm>
          <a:prstGeom prst="rect">
            <a:avLst/>
          </a:prstGeom>
        </p:spPr>
      </p:pic>
    </p:spTree>
    <p:extLst>
      <p:ext uri="{BB962C8B-B14F-4D97-AF65-F5344CB8AC3E}">
        <p14:creationId xmlns:p14="http://schemas.microsoft.com/office/powerpoint/2010/main" val="153019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BA98-39AC-A79D-DE8F-9773E805EB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4B2A2F-D4A0-CE94-D4B7-3AC7BEE88D32}"/>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2710495A-F1DA-3743-0384-E4215F94D459}"/>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solidFill>
                  <a:schemeClr val="bg1">
                    <a:lumMod val="75000"/>
                  </a:schemeClr>
                </a:solidFill>
                <a:latin typeface="Consolas" panose="020B0609020204030204" pitchFamily="49" charset="0"/>
                <a:cs typeface="Consolas" panose="020B0609020204030204" pitchFamily="49" charset="0"/>
              </a:rPr>
              <a:t>null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solidFill>
                  <a:schemeClr val="bg1">
                    <a:lumMod val="75000"/>
                  </a:schemeClr>
                </a:solidFill>
                <a:latin typeface="Consolas" panose="020B0609020204030204" pitchFamily="49" charset="0"/>
                <a:cs typeface="Consolas" panose="020B0609020204030204" pitchFamily="49" charset="0"/>
              </a:rPr>
              <a:t>null      null      null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6FE8F07A-0675-8B5E-2823-731FF9EA7E53}"/>
              </a:ext>
            </a:extLst>
          </p:cNvPr>
          <p:cNvCxnSpPr>
            <a:cxnSpLocks/>
          </p:cNvCxnSpPr>
          <p:nvPr/>
        </p:nvCxnSpPr>
        <p:spPr>
          <a:xfrm flipV="1">
            <a:off x="3691566" y="1450838"/>
            <a:ext cx="420129" cy="27184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71B76-AF35-0600-C44C-4FA79626FAB9}"/>
              </a:ext>
            </a:extLst>
          </p:cNvPr>
          <p:cNvCxnSpPr>
            <a:cxnSpLocks/>
          </p:cNvCxnSpPr>
          <p:nvPr/>
        </p:nvCxnSpPr>
        <p:spPr>
          <a:xfrm flipH="1" flipV="1">
            <a:off x="5914378" y="2145033"/>
            <a:ext cx="123568" cy="446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756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6D2F-AD13-871F-D85F-3E295C29C0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076E78-15CA-A2E8-FA9A-58FC2F1591BC}"/>
              </a:ext>
            </a:extLst>
          </p:cNvPr>
          <p:cNvSpPr>
            <a:spLocks noGrp="1"/>
          </p:cNvSpPr>
          <p:nvPr>
            <p:ph type="title"/>
          </p:nvPr>
        </p:nvSpPr>
        <p:spPr/>
        <p:txBody>
          <a:bodyPr>
            <a:normAutofit fontScale="90000"/>
          </a:bodyPr>
          <a:lstStyle/>
          <a:p>
            <a:r>
              <a:rPr lang="en-US" b="1"/>
              <a:t>extension:</a:t>
            </a:r>
            <a:r>
              <a:rPr lang="en-US"/>
              <a:t> treat the array as circular</a:t>
            </a:r>
          </a:p>
        </p:txBody>
      </p:sp>
      <p:sp>
        <p:nvSpPr>
          <p:cNvPr id="6" name="TextBox 5">
            <a:extLst>
              <a:ext uri="{FF2B5EF4-FFF2-40B4-BE49-F238E27FC236}">
                <a16:creationId xmlns:a16="http://schemas.microsoft.com/office/drawing/2014/main" id="{57FDA16B-3ACE-BB3D-4894-E7AF0AC3EBF1}"/>
              </a:ext>
            </a:extLst>
          </p:cNvPr>
          <p:cNvSpPr txBox="1"/>
          <p:nvPr/>
        </p:nvSpPr>
        <p:spPr>
          <a:xfrm rot="10800000">
            <a:off x="2994148" y="1247691"/>
            <a:ext cx="3227216" cy="3201015"/>
          </a:xfrm>
          <a:prstGeom prst="rect">
            <a:avLst/>
          </a:prstGeom>
          <a:noFill/>
        </p:spPr>
        <p:txBody>
          <a:bodyPr wrap="square">
            <a:prstTxWarp prst="textCircle">
              <a:avLst>
                <a:gd name="adj" fmla="val 4875"/>
              </a:avLst>
            </a:prstTxWarp>
            <a:spAutoFit/>
          </a:bodyPr>
          <a:lstStyle/>
          <a:p>
            <a:pPr marL="0" indent="0">
              <a:buNone/>
            </a:pPr>
            <a:r>
              <a:rPr lang="en-US" sz="7200">
                <a:latin typeface="Consolas" panose="020B0609020204030204" pitchFamily="49" charset="0"/>
                <a:cs typeface="Consolas" panose="020B0609020204030204" pitchFamily="49" charset="0"/>
              </a:rPr>
              <a:t>6666</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3333      2222      1111     </a:t>
            </a:r>
            <a:r>
              <a:rPr lang="en-US" sz="7200">
                <a:solidFill>
                  <a:srgbClr val="09B5B6"/>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5555     </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8888</a:t>
            </a:r>
            <a:r>
              <a:rPr lang="en-US" sz="7200">
                <a:solidFill>
                  <a:schemeClr val="bg1">
                    <a:lumMod val="75000"/>
                  </a:schemeClr>
                </a:solidFill>
                <a:latin typeface="Consolas" panose="020B0609020204030204" pitchFamily="49" charset="0"/>
                <a:cs typeface="Consolas" panose="020B0609020204030204" pitchFamily="49" charset="0"/>
              </a:rPr>
              <a:t>      </a:t>
            </a:r>
            <a:r>
              <a:rPr lang="en-US" sz="7200">
                <a:latin typeface="Consolas" panose="020B0609020204030204" pitchFamily="49" charset="0"/>
                <a:cs typeface="Consolas" panose="020B0609020204030204" pitchFamily="49" charset="0"/>
              </a:rPr>
              <a:t>7777</a:t>
            </a:r>
            <a:r>
              <a:rPr lang="en-US" sz="7200">
                <a:solidFill>
                  <a:schemeClr val="bg1">
                    <a:lumMod val="75000"/>
                  </a:schemeClr>
                </a:solidFill>
                <a:latin typeface="Consolas" panose="020B0609020204030204" pitchFamily="49" charset="0"/>
                <a:cs typeface="Consolas" panose="020B0609020204030204" pitchFamily="49" charset="0"/>
              </a:rPr>
              <a:t>      </a:t>
            </a:r>
            <a:endParaRPr lang="en-US" sz="7200">
              <a:solidFill>
                <a:srgbClr val="007B00"/>
              </a:solidFill>
              <a:latin typeface="Consolas" panose="020B0609020204030204" pitchFamily="49" charset="0"/>
              <a:cs typeface="Consolas" panose="020B0609020204030204" pitchFamily="49" charset="0"/>
            </a:endParaRPr>
          </a:p>
        </p:txBody>
      </p:sp>
      <p:cxnSp>
        <p:nvCxnSpPr>
          <p:cNvPr id="9" name="Straight Connector 8">
            <a:extLst>
              <a:ext uri="{FF2B5EF4-FFF2-40B4-BE49-F238E27FC236}">
                <a16:creationId xmlns:a16="http://schemas.microsoft.com/office/drawing/2014/main" id="{4E753032-3EB8-D23A-3067-9AB10DD6B4F6}"/>
              </a:ext>
            </a:extLst>
          </p:cNvPr>
          <p:cNvCxnSpPr>
            <a:cxnSpLocks/>
          </p:cNvCxnSpPr>
          <p:nvPr/>
        </p:nvCxnSpPr>
        <p:spPr>
          <a:xfrm flipV="1">
            <a:off x="3185723" y="2407534"/>
            <a:ext cx="32039" cy="47538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7D862-63F1-3498-8060-6E5BE94FB7D8}"/>
              </a:ext>
            </a:extLst>
          </p:cNvPr>
          <p:cNvCxnSpPr>
            <a:cxnSpLocks/>
          </p:cNvCxnSpPr>
          <p:nvPr/>
        </p:nvCxnSpPr>
        <p:spPr>
          <a:xfrm flipH="1" flipV="1">
            <a:off x="3472405" y="3669175"/>
            <a:ext cx="405790" cy="38279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19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8AD-FAD4-A21A-CDB8-87EC7FC21993}"/>
              </a:ext>
            </a:extLst>
          </p:cNvPr>
          <p:cNvSpPr>
            <a:spLocks noGrp="1"/>
          </p:cNvSpPr>
          <p:nvPr>
            <p:ph type="title"/>
          </p:nvPr>
        </p:nvSpPr>
        <p:spPr/>
        <p:txBody>
          <a:bodyPr/>
          <a:lstStyle/>
          <a:p>
            <a:r>
              <a:rPr lang="en-US"/>
              <a:t>big picture lesson </a:t>
            </a:r>
          </a:p>
        </p:txBody>
      </p:sp>
    </p:spTree>
    <p:extLst>
      <p:ext uri="{BB962C8B-B14F-4D97-AF65-F5344CB8AC3E}">
        <p14:creationId xmlns:p14="http://schemas.microsoft.com/office/powerpoint/2010/main" val="28831491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F69B12-E83D-78C3-6487-B2367BF47760}"/>
              </a:ext>
            </a:extLst>
          </p:cNvPr>
          <p:cNvSpPr>
            <a:spLocks noGrp="1"/>
          </p:cNvSpPr>
          <p:nvPr>
            <p:ph type="title"/>
          </p:nvPr>
        </p:nvSpPr>
        <p:spPr/>
        <p:txBody>
          <a:bodyPr/>
          <a:lstStyle/>
          <a:p>
            <a:r>
              <a:rPr lang="en-US" sz="4000"/>
              <a:t>once you get past CS136,</a:t>
            </a:r>
            <a:br>
              <a:rPr lang="en-US" sz="4000"/>
            </a:br>
            <a:r>
              <a:rPr lang="en-US" sz="4000"/>
              <a:t>data structures are acually kind of rich and complicated and messy</a:t>
            </a:r>
          </a:p>
        </p:txBody>
      </p:sp>
    </p:spTree>
    <p:extLst>
      <p:ext uri="{BB962C8B-B14F-4D97-AF65-F5344CB8AC3E}">
        <p14:creationId xmlns:p14="http://schemas.microsoft.com/office/powerpoint/2010/main" val="38992807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900D13D-D0CF-2851-56B3-4F3287931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73050"/>
            <a:ext cx="87630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133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4DDCD-7CE2-B0CC-13D6-5A7765EA3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099C5-7985-186C-CBE4-A5A363CDB909}"/>
              </a:ext>
            </a:extLst>
          </p:cNvPr>
          <p:cNvSpPr>
            <a:spLocks noGrp="1"/>
          </p:cNvSpPr>
          <p:nvPr>
            <p:ph type="title"/>
          </p:nvPr>
        </p:nvSpPr>
        <p:spPr/>
        <p:txBody>
          <a:bodyPr/>
          <a:lstStyle/>
          <a:p>
            <a:r>
              <a:rPr lang="en-US" sz="7200"/>
              <a:t>Java vs. C philosophy</a:t>
            </a:r>
            <a:br>
              <a:rPr lang="en-US" sz="7200"/>
            </a:br>
            <a:r>
              <a:rPr lang="en-US" sz="7200"/>
              <a:t>of data structures</a:t>
            </a:r>
          </a:p>
        </p:txBody>
      </p:sp>
    </p:spTree>
    <p:extLst>
      <p:ext uri="{BB962C8B-B14F-4D97-AF65-F5344CB8AC3E}">
        <p14:creationId xmlns:p14="http://schemas.microsoft.com/office/powerpoint/2010/main" val="4016273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FAA2E-A249-4650-DFF5-C8913FAE6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21EC-34F4-522C-E499-DF6FCF483FA7}"/>
              </a:ext>
            </a:extLst>
          </p:cNvPr>
          <p:cNvSpPr>
            <a:spLocks noGrp="1"/>
          </p:cNvSpPr>
          <p:nvPr>
            <p:ph type="title"/>
          </p:nvPr>
        </p:nvSpPr>
        <p:spPr/>
        <p:txBody>
          <a:bodyPr/>
          <a:lstStyle/>
          <a:p>
            <a:r>
              <a:rPr lang="en-US"/>
              <a:t>[scavenger hunt]</a:t>
            </a:r>
          </a:p>
        </p:txBody>
      </p:sp>
    </p:spTree>
    <p:extLst>
      <p:ext uri="{BB962C8B-B14F-4D97-AF65-F5344CB8AC3E}">
        <p14:creationId xmlns:p14="http://schemas.microsoft.com/office/powerpoint/2010/main" val="5017947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10BE4-3418-BDAB-4D28-85E330529A80}"/>
              </a:ext>
            </a:extLst>
          </p:cNvPr>
          <p:cNvSpPr>
            <a:spLocks noGrp="1"/>
          </p:cNvSpPr>
          <p:nvPr>
            <p:ph type="title"/>
          </p:nvPr>
        </p:nvSpPr>
        <p:spPr/>
        <p:txBody>
          <a:bodyPr/>
          <a:lstStyle/>
          <a:p>
            <a:r>
              <a:rPr lang="en-US" sz="4000"/>
              <a:t>can i call </a:t>
            </a:r>
            <a:r>
              <a:rPr lang="en-US" sz="4000">
                <a:latin typeface="+mj-lt"/>
              </a:rPr>
              <a:t>get(...)</a:t>
            </a:r>
            <a:r>
              <a:rPr lang="en-US" sz="4000"/>
              <a:t> or </a:t>
            </a:r>
            <a:r>
              <a:rPr lang="en-US" sz="4000">
                <a:latin typeface="+mj-lt"/>
              </a:rPr>
              <a:t>set(...)</a:t>
            </a:r>
            <a:r>
              <a:rPr lang="en-US" sz="4000"/>
              <a:t> on Java's </a:t>
            </a:r>
            <a:r>
              <a:rPr lang="en-US" sz="4000">
                <a:latin typeface="+mj-lt"/>
              </a:rPr>
              <a:t>ArrayDeque</a:t>
            </a:r>
            <a:r>
              <a:rPr lang="en-US" sz="4000"/>
              <a:t>?</a:t>
            </a:r>
            <a:br>
              <a:rPr lang="en-US" sz="4000"/>
            </a:br>
            <a:br>
              <a:rPr lang="en-US" sz="4000"/>
            </a:br>
            <a:r>
              <a:rPr lang="en-US" sz="4000"/>
              <a:t>why or why not?</a:t>
            </a:r>
          </a:p>
        </p:txBody>
      </p:sp>
    </p:spTree>
    <p:extLst>
      <p:ext uri="{BB962C8B-B14F-4D97-AF65-F5344CB8AC3E}">
        <p14:creationId xmlns:p14="http://schemas.microsoft.com/office/powerpoint/2010/main" val="39621052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B6CE-5719-3AC9-D037-C29A95E97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1D6B1-7621-4469-CFF6-67D870173DD7}"/>
              </a:ext>
            </a:extLst>
          </p:cNvPr>
          <p:cNvSpPr>
            <a:spLocks noGrp="1"/>
          </p:cNvSpPr>
          <p:nvPr>
            <p:ph type="title"/>
          </p:nvPr>
        </p:nvSpPr>
        <p:spPr/>
        <p:txBody>
          <a:bodyPr/>
          <a:lstStyle/>
          <a:p>
            <a:pPr algn="l"/>
            <a:r>
              <a:rPr lang="en-US" sz="6600"/>
              <a:t>fun friday menu</a:t>
            </a:r>
            <a:br>
              <a:rPr lang="en-US" sz="6600"/>
            </a:br>
            <a:r>
              <a:rPr lang="en-US" sz="2800"/>
              <a:t>- jim rants about comments and syntax highlighting</a:t>
            </a:r>
            <a:br>
              <a:rPr lang="en-US" sz="2800"/>
            </a:br>
            <a:r>
              <a:rPr lang="en-US" sz="2800"/>
              <a:t>- jim codes </a:t>
            </a:r>
            <a:r>
              <a:rPr lang="en-US" sz="1400"/>
              <a:t>(some of)</a:t>
            </a:r>
            <a:r>
              <a:rPr lang="en-US" sz="2800"/>
              <a:t> microsoft paint from scratch</a:t>
            </a:r>
            <a:br>
              <a:rPr lang="en-US" sz="2800"/>
            </a:br>
            <a:r>
              <a:rPr lang="en-US" sz="2800"/>
              <a:t>- jim updates you on his CAD software</a:t>
            </a:r>
            <a:br>
              <a:rPr lang="en-US" sz="2800"/>
            </a:br>
            <a:r>
              <a:rPr lang="en-US" sz="2800"/>
              <a:t>- jim talks about </a:t>
            </a:r>
            <a:r>
              <a:rPr lang="en-US" sz="2800" b="1"/>
              <a:t>usage code</a:t>
            </a:r>
            <a:br>
              <a:rPr lang="en-US" sz="2800"/>
            </a:br>
            <a:r>
              <a:rPr lang="en-US" sz="2800"/>
              <a:t>- jim talks about his favorite element</a:t>
            </a:r>
            <a:br>
              <a:rPr lang="en-US" sz="2800"/>
            </a:br>
            <a:r>
              <a:rPr lang="en-US" sz="2800"/>
              <a:t>- jim reads aloud from grugbrain.dev</a:t>
            </a:r>
            <a:br>
              <a:rPr lang="en-US" sz="2800"/>
            </a:br>
            <a:r>
              <a:rPr kumimoji="0" lang="en-US" sz="28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jim talks incoherently about Vim</a:t>
            </a:r>
            <a:endParaRPr lang="en-US" sz="6600"/>
          </a:p>
        </p:txBody>
      </p:sp>
    </p:spTree>
    <p:extLst>
      <p:ext uri="{BB962C8B-B14F-4D97-AF65-F5344CB8AC3E}">
        <p14:creationId xmlns:p14="http://schemas.microsoft.com/office/powerpoint/2010/main" val="5164890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4FCC-A721-2972-08E7-F1FD70747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87326-5B2B-5CA5-8FDC-830613E16BC7}"/>
              </a:ext>
            </a:extLst>
          </p:cNvPr>
          <p:cNvSpPr>
            <a:spLocks noGrp="1"/>
          </p:cNvSpPr>
          <p:nvPr>
            <p:ph type="title"/>
          </p:nvPr>
        </p:nvSpPr>
        <p:spPr/>
        <p:txBody>
          <a:bodyPr/>
          <a:lstStyle/>
          <a:p>
            <a:r>
              <a:rPr lang="en-US" b="1"/>
              <a:t>review:</a:t>
            </a:r>
            <a:r>
              <a:rPr lang="en-US"/>
              <a:t> queue</a:t>
            </a:r>
          </a:p>
        </p:txBody>
      </p:sp>
    </p:spTree>
    <p:extLst>
      <p:ext uri="{BB962C8B-B14F-4D97-AF65-F5344CB8AC3E}">
        <p14:creationId xmlns:p14="http://schemas.microsoft.com/office/powerpoint/2010/main" val="4231331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6FCD1-ABE6-3B99-B2FC-AD15CC6F8E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1E13A8-A1FB-E73D-97DC-970D33837AFF}"/>
              </a:ext>
            </a:extLst>
          </p:cNvPr>
          <p:cNvSpPr>
            <a:spLocks noGrp="1"/>
          </p:cNvSpPr>
          <p:nvPr>
            <p:ph type="title"/>
          </p:nvPr>
        </p:nvSpPr>
        <p:spPr/>
        <p:txBody>
          <a:bodyPr/>
          <a:lstStyle/>
          <a:p>
            <a:r>
              <a:rPr lang="en-US" sz="6600"/>
              <a:t>Tungsten </a:t>
            </a:r>
            <a:r>
              <a:rPr lang="en-US" sz="5400"/>
              <a:t>queube</a:t>
            </a:r>
            <a:r>
              <a:rPr lang="en-US" sz="8000"/>
              <a:t> </a:t>
            </a:r>
            <a:r>
              <a:rPr lang="en-US" sz="4800"/>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a:t>
            </a:r>
            <a:r>
              <a:rPr kumimoji="0" lang="en-US" sz="2000" b="1" i="0" u="none" strike="noStrike" kern="1200" cap="none" spc="0" normalizeH="0" noProof="0">
                <a:ln>
                  <a:noFill/>
                </a:ln>
                <a:solidFill>
                  <a:srgbClr val="FFFFFF"/>
                </a:solidFill>
                <a:effectLst/>
                <a:uLnTx/>
                <a:uFillTx/>
                <a:latin typeface="Arial"/>
                <a:ea typeface="Segoe UI Emoji" panose="020B0502040204020203" pitchFamily="34" charset="0"/>
                <a:cs typeface="+mj-cs"/>
              </a:rPr>
              <a:t>hard</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t>did you know the density of Tungsten is 19.25 g/cm</a:t>
            </a:r>
            <a:r>
              <a:rPr lang="en-US" sz="2000" baseline="30000"/>
              <a:t>3</a:t>
            </a:r>
            <a:r>
              <a:rPr lang="en-US" sz="2000"/>
              <a:t>?</a:t>
            </a:r>
            <a:br>
              <a:rPr lang="en-US" sz="2000"/>
            </a:br>
            <a:r>
              <a:rPr lang="en-US" sz="2000"/>
              <a:t>that's really </a:t>
            </a:r>
            <a:r>
              <a:rPr lang="en-US" sz="2000" b="1"/>
              <a:t>dense</a:t>
            </a:r>
            <a:r>
              <a:rPr lang="en-US" sz="2000"/>
              <a:t>!—almost as dense as gold! (Gold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not suuper cheap (cube from the Amazon.com was $60) but Tungsten is also not like...</a:t>
            </a:r>
            <a:r>
              <a:rPr lang="en-US" sz="2000" i="1">
                <a:solidFill>
                  <a:srgbClr val="FFFFFF"/>
                </a:solidFill>
                <a:latin typeface="Arial"/>
              </a:rPr>
              <a:t>expensive</a:t>
            </a:r>
            <a:br>
              <a:rPr lang="en-US" sz="2000">
                <a:solidFill>
                  <a:srgbClr val="FFFFFF"/>
                </a:solidFill>
                <a:latin typeface="Arial"/>
              </a:rPr>
            </a:br>
            <a:br>
              <a:rPr lang="en-US" sz="2000">
                <a:solidFill>
                  <a:srgbClr val="FFFFFF"/>
                </a:solidFill>
                <a:latin typeface="Arial"/>
              </a:rPr>
            </a:br>
            <a:r>
              <a:rPr lang="en-US" sz="28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13034447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bide End Mills - Union Tool Europe S.A.">
            <a:extLst>
              <a:ext uri="{FF2B5EF4-FFF2-40B4-BE49-F238E27FC236}">
                <a16:creationId xmlns:a16="http://schemas.microsoft.com/office/drawing/2014/main" id="{33F82B9C-506E-D53A-F0CD-0698F5F83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0"/>
            <a:ext cx="77120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1659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43DBCF3A-7245-7669-2598-B44BB5B3F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0"/>
            <a:ext cx="77343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58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streak High Velocity Missile - British Military Weapons">
            <a:extLst>
              <a:ext uri="{FF2B5EF4-FFF2-40B4-BE49-F238E27FC236}">
                <a16:creationId xmlns:a16="http://schemas.microsoft.com/office/drawing/2014/main" id="{53ACE52D-4BD1-DD8A-84EC-23578C188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12" y="2571750"/>
            <a:ext cx="3715407" cy="2476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rstreak - Wikipedia">
            <a:extLst>
              <a:ext uri="{FF2B5EF4-FFF2-40B4-BE49-F238E27FC236}">
                <a16:creationId xmlns:a16="http://schemas.microsoft.com/office/drawing/2014/main" id="{1EF8C813-02AE-BDEE-101A-DBD4D1AB4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86" y="260351"/>
            <a:ext cx="3359533" cy="2231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658E6EDA-EFCB-9C26-F51F-D29E7C13E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581292" y="714046"/>
            <a:ext cx="4953876" cy="37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514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ngsten Fake Gold exists : r/Gold">
            <a:extLst>
              <a:ext uri="{FF2B5EF4-FFF2-40B4-BE49-F238E27FC236}">
                <a16:creationId xmlns:a16="http://schemas.microsoft.com/office/drawing/2014/main" id="{634C7A5A-AE53-A5C4-DDD7-3925F0FFC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143" y="797803"/>
            <a:ext cx="1996238" cy="3547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s gold prices rise, watch out for fake gold bars with tungsten cores, and  other scams. - Owning Gold">
            <a:extLst>
              <a:ext uri="{FF2B5EF4-FFF2-40B4-BE49-F238E27FC236}">
                <a16:creationId xmlns:a16="http://schemas.microsoft.com/office/drawing/2014/main" id="{514E9DC4-AFD5-C0D0-6A9D-F70383D47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19" y="535411"/>
            <a:ext cx="3335951" cy="2157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uyer beware. : r/Gold">
            <a:extLst>
              <a:ext uri="{FF2B5EF4-FFF2-40B4-BE49-F238E27FC236}">
                <a16:creationId xmlns:a16="http://schemas.microsoft.com/office/drawing/2014/main" id="{84058EFB-89F7-4A74-1047-F624E67D4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542" y="220630"/>
            <a:ext cx="2962275" cy="2786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tungsten filled counterfiet American Gold Eagle. The coin weighs the  correct amount, because gold and tungsten have a similar density. :  r/Silverbugs">
            <a:extLst>
              <a:ext uri="{FF2B5EF4-FFF2-40B4-BE49-F238E27FC236}">
                <a16:creationId xmlns:a16="http://schemas.microsoft.com/office/drawing/2014/main" id="{6C1A5D26-D6D0-0374-018D-CA193739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05" y="2819316"/>
            <a:ext cx="2962275" cy="222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B4996C6-7B55-FE9B-A6AB-3495354BDE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542" y="3099650"/>
            <a:ext cx="2962274" cy="222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552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4" name="TextBox 3">
            <a:extLst>
              <a:ext uri="{FF2B5EF4-FFF2-40B4-BE49-F238E27FC236}">
                <a16:creationId xmlns:a16="http://schemas.microsoft.com/office/drawing/2014/main" id="{7D57652F-0E53-5EC5-4B67-D11AE63E5462}"/>
              </a:ext>
            </a:extLst>
          </p:cNvPr>
          <p:cNvSpPr txBox="1"/>
          <p:nvPr/>
        </p:nvSpPr>
        <p:spPr>
          <a:xfrm>
            <a:off x="1191027" y="-28717"/>
            <a:ext cx="4368304" cy="338554"/>
          </a:xfrm>
          <a:prstGeom prst="rect">
            <a:avLst/>
          </a:prstGeom>
          <a:noFill/>
        </p:spPr>
        <p:txBody>
          <a:bodyPr wrap="square" rtlCol="0">
            <a:spAutoFit/>
          </a:bodyPr>
          <a:lstStyle/>
          <a:p>
            <a:pPr algn="ctr"/>
            <a:r>
              <a:rPr lang="en-US" sz="1600" b="1">
                <a:solidFill>
                  <a:srgbClr val="04A6ED"/>
                </a:solidFill>
                <a:ea typeface="Segoe UI Emoji" panose="020B0502040204020203" pitchFamily="34" charset="0"/>
              </a:rPr>
              <a:t>hello WOW students! 🐮</a:t>
            </a:r>
            <a:endParaRPr lang="en-US" sz="1400" b="1">
              <a:solidFill>
                <a:srgbClr val="04A6ED"/>
              </a:solidFill>
            </a:endParaRPr>
          </a:p>
        </p:txBody>
      </p:sp>
      <p:pic>
        <p:nvPicPr>
          <p:cNvPr id="5" name="BE632C39-C843-4F1D-96EA-8B6240D33F4C">
            <a:hlinkClick r:id="" action="ppaction://media"/>
            <a:extLst>
              <a:ext uri="{FF2B5EF4-FFF2-40B4-BE49-F238E27FC236}">
                <a16:creationId xmlns:a16="http://schemas.microsoft.com/office/drawing/2014/main" id="{47D938FA-7E00-8DE3-5A6E-5384E45E0F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1" y="1629960"/>
            <a:ext cx="2124958" cy="3776666"/>
          </a:xfrm>
          <a:prstGeom prst="rect">
            <a:avLst/>
          </a:prstGeom>
        </p:spPr>
      </p:pic>
      <p:sp>
        <p:nvSpPr>
          <p:cNvPr id="11" name="TextBox 10">
            <a:extLst>
              <a:ext uri="{FF2B5EF4-FFF2-40B4-BE49-F238E27FC236}">
                <a16:creationId xmlns:a16="http://schemas.microsoft.com/office/drawing/2014/main" id="{6DB69EA9-8EA6-DF3B-3991-7600D8D1392A}"/>
              </a:ext>
            </a:extLst>
          </p:cNvPr>
          <p:cNvSpPr txBox="1"/>
          <p:nvPr/>
        </p:nvSpPr>
        <p:spPr>
          <a:xfrm>
            <a:off x="111895" y="4444200"/>
            <a:ext cx="1887726" cy="646331"/>
          </a:xfrm>
          <a:prstGeom prst="rect">
            <a:avLst/>
          </a:prstGeom>
          <a:solidFill>
            <a:schemeClr val="bg1"/>
          </a:solidFill>
        </p:spPr>
        <p:txBody>
          <a:bodyPr wrap="square">
            <a:spAutoFit/>
          </a:bodyPr>
          <a:lstStyle/>
          <a:p>
            <a:pPr algn="ctr"/>
            <a:r>
              <a:rPr lang="en-US" sz="1800"/>
              <a:t>bonus: what is this robot for</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mute="1">
                <p:cTn id="20" repeatCount="indefinite" fill="hold" display="0">
                  <p:stCondLst>
                    <p:cond delay="indefinite"/>
                  </p:stCondLst>
                </p:cTn>
                <p:tgtEl>
                  <p:spTgt spid="5"/>
                </p:tgtEl>
              </p:cMediaNode>
            </p:video>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bg1">
                    <a:lumMod val="75000"/>
                  </a:schemeClr>
                </a:solidFill>
              </a:rPr>
              <a:t>jk this slide was from last year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C348-3753-A17E-FEF4-6DB189C48F24}"/>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B81DB6C3-CD0D-37FC-67F5-F12270EF7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15633-6E45-D90A-32BE-28D850CA5277}"/>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929FE24-ACA7-24AA-3FAE-3E6A7473119F}"/>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CAC28B6E-D914-E32F-00C8-C510F3785A69}"/>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2619E0A3-D96B-56B2-F11A-E59D863D4883}"/>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272922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p>
          <a:p>
            <a:pPr lvl="3"/>
            <a:r>
              <a:rPr lang="en-US" sz="1200" b="0" i="0">
                <a:solidFill>
                  <a:srgbClr val="202122"/>
                </a:solidFill>
                <a:effectLst/>
                <a:latin typeface="Arial" panose="020B0604020202020204" pitchFamily="34" charset="0"/>
              </a:rPr>
              <a:t>is small</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C1C-5400-1CD7-703C-1FDD076A0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9513BD-1C0A-0B92-64E2-B1C495EE72FE}"/>
              </a:ext>
            </a:extLst>
          </p:cNvPr>
          <p:cNvSpPr>
            <a:spLocks noGrp="1"/>
          </p:cNvSpPr>
          <p:nvPr>
            <p:ph type="title"/>
          </p:nvPr>
        </p:nvSpPr>
        <p:spPr/>
        <p:txBody>
          <a:bodyPr/>
          <a:lstStyle/>
          <a:p>
            <a:r>
              <a:rPr lang="en-US"/>
              <a:t>FlipBook</a:t>
            </a:r>
          </a:p>
        </p:txBody>
      </p:sp>
    </p:spTree>
    <p:extLst>
      <p:ext uri="{BB962C8B-B14F-4D97-AF65-F5344CB8AC3E}">
        <p14:creationId xmlns:p14="http://schemas.microsoft.com/office/powerpoint/2010/main" val="285025487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flipbook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numPages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9B6E0-DE02-2757-01A0-19C9030C39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C9D5AE-B16D-7012-56F1-664F3053CCF2}"/>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B186EC65-83EB-7C15-D681-5B80E33A85D7}"/>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9477674B-5EB8-7CBE-3932-5B1ACF05054A}"/>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909117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br>
              <a:rPr lang="en-US" sz="2800"/>
            </a:br>
            <a:r>
              <a:rPr lang="en-US" sz="2800"/>
              <a:t>an </a:t>
            </a:r>
            <a:r>
              <a:rPr lang="en-US" sz="2800" b="1"/>
              <a:t>interface</a:t>
            </a:r>
            <a:r>
              <a:rPr lang="en-US" sz="2800"/>
              <a:t> ("a list")</a:t>
            </a:r>
            <a:br>
              <a:rPr lang="en-US" sz="2800"/>
            </a:br>
            <a:r>
              <a:rPr lang="en-US" sz="2800"/>
              <a:t>and</a:t>
            </a:r>
            <a:br>
              <a:rPr lang="en-US" sz="2800"/>
            </a:br>
            <a:r>
              <a:rPr lang="en-US" sz="2800"/>
              <a:t>a specific </a:t>
            </a: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E08B-CEFF-A212-5D1C-6BFFCAC35FCC}"/>
              </a:ext>
            </a:extLst>
          </p:cNvPr>
          <p:cNvSpPr>
            <a:spLocks noGrp="1"/>
          </p:cNvSpPr>
          <p:nvPr>
            <p:ph type="title"/>
          </p:nvPr>
        </p:nvSpPr>
        <p:spPr/>
        <p:txBody>
          <a:bodyPr/>
          <a:lstStyle/>
          <a:p>
            <a:r>
              <a:rPr lang="en-US"/>
              <a:t>deque</a:t>
            </a:r>
            <a:br>
              <a:rPr lang="en-US"/>
            </a:br>
            <a:r>
              <a:rPr lang="en-US" sz="4800"/>
              <a:t>(double-ended queue)</a:t>
            </a:r>
            <a:endParaRPr lang="en-US"/>
          </a:p>
        </p:txBody>
      </p:sp>
    </p:spTree>
    <p:extLst>
      <p:ext uri="{BB962C8B-B14F-4D97-AF65-F5344CB8AC3E}">
        <p14:creationId xmlns:p14="http://schemas.microsoft.com/office/powerpoint/2010/main" val="2895245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2119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AD31-5D8E-829C-0D2E-D0F72AC467EB}"/>
              </a:ext>
            </a:extLst>
          </p:cNvPr>
          <p:cNvSpPr>
            <a:spLocks noGrp="1"/>
          </p:cNvSpPr>
          <p:nvPr>
            <p:ph type="title"/>
          </p:nvPr>
        </p:nvSpPr>
        <p:spPr/>
        <p:txBody>
          <a:bodyPr/>
          <a:lstStyle/>
          <a:p>
            <a:r>
              <a:rPr lang="en-US"/>
              <a:t>deque</a:t>
            </a:r>
          </a:p>
        </p:txBody>
      </p:sp>
    </p:spTree>
    <p:extLst>
      <p:ext uri="{BB962C8B-B14F-4D97-AF65-F5344CB8AC3E}">
        <p14:creationId xmlns:p14="http://schemas.microsoft.com/office/powerpoint/2010/main" val="1056149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A8CC1-AB8B-A0DC-BE61-4317C435B4AD}"/>
              </a:ext>
            </a:extLst>
          </p:cNvPr>
          <p:cNvSpPr txBox="1"/>
          <p:nvPr/>
        </p:nvSpPr>
        <p:spPr>
          <a:xfrm>
            <a:off x="3445036" y="233771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975F173D-AE24-2A86-184C-D9C6A4010498}"/>
              </a:ext>
            </a:extLst>
          </p:cNvPr>
          <p:cNvSpPr txBox="1"/>
          <p:nvPr/>
        </p:nvSpPr>
        <p:spPr>
          <a:xfrm>
            <a:off x="3445036" y="286039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4" name="TextBox 3">
            <a:extLst>
              <a:ext uri="{FF2B5EF4-FFF2-40B4-BE49-F238E27FC236}">
                <a16:creationId xmlns:a16="http://schemas.microsoft.com/office/drawing/2014/main" id="{FBC7F6C5-F506-EF5B-FE96-1A80712CC018}"/>
              </a:ext>
            </a:extLst>
          </p:cNvPr>
          <p:cNvSpPr txBox="1"/>
          <p:nvPr/>
        </p:nvSpPr>
        <p:spPr>
          <a:xfrm>
            <a:off x="3433509" y="183057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DADB9A38-0631-45DF-04BF-99F0AC70433F}"/>
              </a:ext>
            </a:extLst>
          </p:cNvPr>
          <p:cNvSpPr txBox="1"/>
          <p:nvPr/>
        </p:nvSpPr>
        <p:spPr>
          <a:xfrm>
            <a:off x="3121632" y="-13395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426199636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A476-49D1-7AB4-46E7-668C14B371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D5F7F6-909C-48B8-FF04-03EDF3DB48FD}"/>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8915963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04EE-E515-50C3-68CC-518ED9F110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3AC63AC-F098-D4D8-E26E-820EC654004A}"/>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FE161B41-1B95-FF10-3FB6-7416E5D7DB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344862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F406-C876-FAA4-E0B4-3389A617CD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B8D2F8-14EA-09CB-0A19-A8DE50459164}"/>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28783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12185-DC4C-506A-A2F6-AD9E6DAEFA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B812E5-97D8-CB8A-4601-133E5BE32EB7}"/>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a:t>
            </a:r>
          </a:p>
        </p:txBody>
      </p:sp>
    </p:spTree>
    <p:extLst>
      <p:ext uri="{BB962C8B-B14F-4D97-AF65-F5344CB8AC3E}">
        <p14:creationId xmlns:p14="http://schemas.microsoft.com/office/powerpoint/2010/main" val="2860673682"/>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B50DC-7501-A948-7C8E-D21FFB681D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DC726E-D9C4-AEFC-A5EA-A6E179079093}"/>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222400628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96A48-4D73-5848-362F-B25FF94E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B3210-D6F7-5187-181E-62F6618CB805}"/>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414599668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E5B54-A2C8-A0B3-2E0A-CC6768A12D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4CC1571-0943-E01B-5CD8-4E8B113EA538}"/>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2622B7DD-B7D9-CCE6-149C-A61193C50239}"/>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597884715"/>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932A-3C3C-B19F-9ED2-97AEA0863B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80CD95-FBEB-DFD7-880C-F7B77C232608}"/>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898E34B7-F5C1-6F97-D9EF-483796A70FE1}"/>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76604622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FABB-D927-992C-10C5-BC7ADEC3A440}"/>
            </a:ext>
          </a:extLst>
        </p:cNvPr>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BE6C8B0B-F226-82F9-33B5-7AF275900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79449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2FCB0-15E6-C87A-8342-1256E99BE6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AF891F-4009-C8A6-561A-0B0CB7B1AC3A}"/>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113359481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5704-D12F-ABF5-3DA3-D52AB3B6E2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C0AF67-2A3C-A18C-622A-032AC7DFEAA9}"/>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6C6884D8-2AFB-22FB-8CF4-0125C3BE5E4A}"/>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368501221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25A1A-C4BA-A516-9C71-B3AC6592FA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DC899A-D091-4F6F-8EFC-EE6DFB7CE720}"/>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F4F24996-700F-F7DD-6422-4828DE059ACC}"/>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125874116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0879-D417-09A3-FB75-D4B0DF7732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CBBD41-CC0F-8B73-8F90-F0206A040B5E}"/>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75257515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E4F1E-B538-C2CF-1669-62921EB55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619A7B-E9D3-A7FE-EC2C-F6EABEC7236C}"/>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274206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56024-2588-66B6-A620-305252E99027}"/>
              </a:ext>
            </a:extLst>
          </p:cNvPr>
          <p:cNvSpPr>
            <a:spLocks noGrp="1"/>
          </p:cNvSpPr>
          <p:nvPr>
            <p:ph type="title"/>
          </p:nvPr>
        </p:nvSpPr>
        <p:spPr/>
        <p:txBody>
          <a:bodyPr>
            <a:normAutofit fontScale="90000"/>
          </a:bodyPr>
          <a:lstStyle/>
          <a:p>
            <a:r>
              <a:rPr lang="en-US" sz="2800"/>
              <a:t>deque interface</a:t>
            </a:r>
            <a:endParaRPr lang="en-US" sz="2800">
              <a:solidFill>
                <a:srgbClr val="FF6DC6"/>
              </a:solidFill>
              <a:latin typeface="+mj-lt"/>
            </a:endParaRPr>
          </a:p>
        </p:txBody>
      </p:sp>
      <p:sp>
        <p:nvSpPr>
          <p:cNvPr id="5" name="Content Placeholder 4">
            <a:extLst>
              <a:ext uri="{FF2B5EF4-FFF2-40B4-BE49-F238E27FC236}">
                <a16:creationId xmlns:a16="http://schemas.microsoft.com/office/drawing/2014/main" id="{FD50BA67-FD10-57B6-F570-7157CCF99DA7}"/>
              </a:ext>
            </a:extLst>
          </p:cNvPr>
          <p:cNvSpPr>
            <a:spLocks noGrp="1"/>
          </p:cNvSpPr>
          <p:nvPr>
            <p:ph sz="quarter" idx="10"/>
          </p:nvPr>
        </p:nvSpPr>
        <p:spPr>
          <a:xfrm>
            <a:off x="457200" y="963337"/>
            <a:ext cx="4705109" cy="4080271"/>
          </a:xfrm>
        </p:spPr>
        <p:txBody>
          <a:bodyPr/>
          <a:lstStyle/>
          <a:p>
            <a:r>
              <a:rPr lang="en-US" sz="1800">
                <a:latin typeface="+mj-lt"/>
              </a:rPr>
              <a:t>addFront(...)</a:t>
            </a:r>
          </a:p>
          <a:p>
            <a:r>
              <a:rPr lang="en-US" sz="1800">
                <a:latin typeface="+mj-lt"/>
              </a:rPr>
              <a:t>removeFront()</a:t>
            </a:r>
          </a:p>
          <a:p>
            <a:r>
              <a:rPr lang="en-US" sz="1800">
                <a:latin typeface="+mj-lt"/>
              </a:rPr>
              <a:t>addBack(...)</a:t>
            </a:r>
          </a:p>
          <a:p>
            <a:r>
              <a:rPr lang="en-US" sz="1800">
                <a:latin typeface="+mj-lt"/>
              </a:rPr>
              <a:t>removeBack()</a:t>
            </a:r>
          </a:p>
          <a:p>
            <a:pPr marL="0" indent="0">
              <a:buNone/>
            </a:pPr>
            <a:endParaRPr lang="en-US">
              <a:latin typeface="+mj-lt"/>
            </a:endParaRPr>
          </a:p>
          <a:p>
            <a:r>
              <a:rPr lang="en-US" sz="1800"/>
              <a:t>🧠 </a:t>
            </a:r>
            <a:r>
              <a:rPr lang="en-US">
                <a:solidFill>
                  <a:srgbClr val="FF6DC6"/>
                </a:solidFill>
              </a:rPr>
              <a:t>what is the amortized runtime of these functions if we were to implement</a:t>
            </a:r>
            <a:br>
              <a:rPr lang="en-US">
                <a:solidFill>
                  <a:srgbClr val="FF6DC6"/>
                </a:solidFill>
              </a:rPr>
            </a:br>
            <a:r>
              <a:rPr lang="en-US">
                <a:solidFill>
                  <a:srgbClr val="FF6DC6"/>
                </a:solidFill>
              </a:rPr>
              <a:t>the deque interface using an array list?</a:t>
            </a:r>
          </a:p>
          <a:p>
            <a:pPr lvl="1"/>
            <a:r>
              <a:rPr lang="en-US">
                <a:solidFill>
                  <a:srgbClr val="FF6DC6"/>
                </a:solidFill>
                <a:latin typeface="+mj-lt"/>
              </a:rPr>
              <a:t>O(1) addBack(...) and removeBack() </a:t>
            </a:r>
            <a:r>
              <a:rPr lang="en-US"/>
              <a:t>😀</a:t>
            </a:r>
            <a:endParaRPr lang="en-US">
              <a:solidFill>
                <a:srgbClr val="FF6DC6"/>
              </a:solidFill>
              <a:latin typeface="+mj-lt"/>
            </a:endParaRPr>
          </a:p>
          <a:p>
            <a:pPr lvl="1"/>
            <a:r>
              <a:rPr lang="en-US">
                <a:solidFill>
                  <a:srgbClr val="FF6DC6"/>
                </a:solidFill>
                <a:latin typeface="+mj-lt"/>
              </a:rPr>
              <a:t>O(n) addFront(...) and removeFront() </a:t>
            </a:r>
            <a:r>
              <a:rPr lang="en-US"/>
              <a:t>😐</a:t>
            </a:r>
            <a:endParaRPr lang="en-US">
              <a:solidFill>
                <a:srgbClr val="FF6DC6"/>
              </a:solidFill>
            </a:endParaRPr>
          </a:p>
          <a:p>
            <a:r>
              <a:rPr lang="en-US" sz="1800"/>
              <a:t>🧠 </a:t>
            </a:r>
            <a:r>
              <a:rPr lang="en-US">
                <a:solidFill>
                  <a:srgbClr val="FF6DC6"/>
                </a:solidFill>
              </a:rPr>
              <a:t>can we do better?</a:t>
            </a:r>
          </a:p>
          <a:p>
            <a:endParaRPr lang="en-US">
              <a:solidFill>
                <a:srgbClr val="FF6DC6"/>
              </a:solidFill>
            </a:endParaRPr>
          </a:p>
        </p:txBody>
      </p:sp>
      <p:pic>
        <p:nvPicPr>
          <p:cNvPr id="6" name="Picture 5">
            <a:extLst>
              <a:ext uri="{FF2B5EF4-FFF2-40B4-BE49-F238E27FC236}">
                <a16:creationId xmlns:a16="http://schemas.microsoft.com/office/drawing/2014/main" id="{A368B895-DF29-28AB-D10D-CE7DB5CBC248}"/>
              </a:ext>
            </a:extLst>
          </p:cNvPr>
          <p:cNvPicPr>
            <a:picLocks noChangeAspect="1"/>
          </p:cNvPicPr>
          <p:nvPr/>
        </p:nvPicPr>
        <p:blipFill rotWithShape="1">
          <a:blip r:embed="rId2"/>
          <a:srcRect l="7463" t="-145" r="41492" b="37573"/>
          <a:stretch/>
        </p:blipFill>
        <p:spPr>
          <a:xfrm>
            <a:off x="4867394" y="1203722"/>
            <a:ext cx="4427077" cy="3988247"/>
          </a:xfrm>
          <a:prstGeom prst="rect">
            <a:avLst/>
          </a:prstGeom>
        </p:spPr>
      </p:pic>
    </p:spTree>
    <p:extLst>
      <p:ext uri="{BB962C8B-B14F-4D97-AF65-F5344CB8AC3E}">
        <p14:creationId xmlns:p14="http://schemas.microsoft.com/office/powerpoint/2010/main" val="2541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34727-C2AE-A950-B25E-3FDE09864A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751FD-11D6-19E6-D535-729AD610363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br>
              <a:rPr lang="en-US" sz="2800">
                <a:solidFill>
                  <a:srgbClr val="007B00"/>
                </a:solidFill>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a:t>
            </a:r>
            <a:r>
              <a:rPr lang="en-US" sz="2800">
                <a:solidFill>
                  <a:srgbClr val="007B00"/>
                </a:solidFill>
                <a:effectLst/>
                <a:latin typeface="Menlo" panose="020B0609030804020204" pitchFamily="49" charset="0"/>
              </a:rPr>
              <a:t>// BOTTOM[ 2, 3, 4 ]TOP</a:t>
            </a:r>
          </a:p>
        </p:txBody>
      </p:sp>
    </p:spTree>
    <p:extLst>
      <p:ext uri="{BB962C8B-B14F-4D97-AF65-F5344CB8AC3E}">
        <p14:creationId xmlns:p14="http://schemas.microsoft.com/office/powerpoint/2010/main" val="1806537500"/>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DE1C2-A245-98DC-B1D8-77D32DF68D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BED1D4-1857-227A-5A65-22933ED76509}"/>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AB57A8FD-91B9-1E8A-1C1E-095E28A366B0}"/>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406974664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B0BF-7FF8-FCF8-AC64-B3A457A13E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0402F2-32D5-4B67-1BDD-9CFF43E5EBC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87E25A26-8B85-A045-3389-A1A257BF47AB}"/>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71274971"/>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E4BB9-977E-9DBB-388D-F6CEBDAF3E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EC001F-B6BF-E4AA-5DBE-F5C88AF99BD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3FAF12D3-6867-FCAC-1853-8D097BD30814}"/>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69527923"/>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49C2B-9380-2BA8-DAAD-75C2EB73D5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BE3296-2694-43F0-2707-8EB37A5251C8}"/>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2BB70285-7786-7000-8422-5BB03D0D5D26}"/>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72817891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2AD7-E94C-F2CC-72C8-DD5EE7C329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35EE2D-8E01-8FC6-7A61-E58EE1AF93F7}"/>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1034740462"/>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AAF4A-DDFC-EF24-6428-EBE3F5CC93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6AF81F-FE45-C9FB-0477-02B28075D5E2}"/>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E00994B4-3D57-762D-A988-F770F0B38226}"/>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3108017084"/>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6566-F872-AD98-BA98-7728E657F9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067BDB-03E0-1D24-CEB7-EF1D8A844C3B}"/>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2417234225"/>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7846E-CD89-579B-631B-C346E00B1F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AF808E-F7E4-73E6-554B-FBB2DB363479}"/>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3721541022"/>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F9915-5B24-3C8E-EDBA-CF9F104902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3EFA5D-F41C-E825-ADCC-60575BF9DAFF}"/>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71418690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CBB78-C4B5-A876-A727-B2305C1C5B3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FA8D43B-9DEB-7226-7320-5B656A505D99}"/>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49F2B-C93E-DCDC-BB3D-61BA10AD8678}"/>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1CD2BE58-6368-796B-4B23-3470B5F03E01}"/>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6036E9B9-62DD-EC23-3E13-BE44B5EB4BAA}"/>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01C9E7C3-8A2B-8675-89F2-A43F09850795}"/>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2D3AD914-94CC-CE9D-B336-67CE7666114C}"/>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291729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B8956-C43F-A39E-BCF9-7AB6539F2E6A}"/>
            </a:ext>
          </a:extLst>
        </p:cNvPr>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EF79724-75C4-1745-FC8B-AD037A589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589594"/>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3EC80-709E-1896-ADB3-A8CA7A715A0D}"/>
            </a:ext>
          </a:extLst>
        </p:cNvPr>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074CCC87-803D-459F-78D3-B56B05776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08048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F340E-5D05-E246-A00D-0A5E598EBF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9CF25F-BF73-9054-B638-66066DA8A8E7}"/>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236681C6-D0A5-2D17-E4B0-6C8DB8341F74}"/>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1122547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ADCBC-7D4E-99C0-36B3-43C3FC70E0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2D9CA1-82BC-DC4C-D2C0-C8956EE1411E}"/>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AC8EA4D9-0422-539F-3742-5BF2D2066609}"/>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376218953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EDB32-30E0-1302-893C-8325CDA29E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E39E3F-7090-E494-A5B0-C13BD3B3A8B5}"/>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122751332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16BA-FA7A-48C4-7166-E3C8106406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5C5034-F222-7FEF-08FA-4783798D879B}"/>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312018413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CA910-2872-4098-05B8-6E84944D0B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D94E7-D1A3-9FBA-71AD-994DD81B7E39}"/>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327790173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86766-E797-1ABA-3F81-F44289F5A8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1B507E-95ED-8347-CAE4-7264CB89192B}"/>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54846861"/>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5D53-CCD9-6EB7-3960-0A966C33F798}"/>
            </a:ext>
          </a:extLst>
        </p:cNvPr>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52C7104B-4592-FF69-B9F8-1C5EAAAEA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54798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7317-5837-B2A3-910A-1B7E3B8070B9}"/>
            </a:ext>
          </a:extLst>
        </p:cNvPr>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E8A1FA20-15BA-27C5-B192-F2799827E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31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9643-72CD-0FDD-5875-8BE3102DE6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1BF24-3DCA-157D-9E69-A82CAB1EFC60}"/>
              </a:ext>
            </a:extLst>
          </p:cNvPr>
          <p:cNvSpPr>
            <a:spLocks noGrp="1"/>
          </p:cNvSpPr>
          <p:nvPr>
            <p:ph type="title"/>
          </p:nvPr>
        </p:nvSpPr>
        <p:spPr/>
        <p:txBody>
          <a:bodyPr/>
          <a:lstStyle/>
          <a:p>
            <a:r>
              <a:rPr lang="en-US"/>
              <a:t>q</a:t>
            </a:r>
            <a:r>
              <a:rPr lang="en-US">
                <a:solidFill>
                  <a:schemeClr val="tx1"/>
                </a:solidFill>
              </a:rPr>
              <a:t>ueue</a:t>
            </a:r>
          </a:p>
        </p:txBody>
      </p:sp>
    </p:spTree>
    <p:extLst>
      <p:ext uri="{BB962C8B-B14F-4D97-AF65-F5344CB8AC3E}">
        <p14:creationId xmlns:p14="http://schemas.microsoft.com/office/powerpoint/2010/main" val="412832992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3D2B3-0CE0-4622-D7D0-659C282E9D10}"/>
            </a:ext>
          </a:extLst>
        </p:cNvPr>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790B4738-C5E0-369F-0829-9F5C4CF0F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59B160-5B9E-922E-1900-8938304EC6DA}"/>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8952F42C-B4FD-0074-0EB4-C3E0A5C153C9}"/>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176386CF-E682-E6EC-1EAD-C3E3D165D048}"/>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33274847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032B-9B1B-FC17-1438-A74B1EAB1ACB}"/>
            </a:ext>
          </a:extLst>
        </p:cNvPr>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4FFB70F9-FBC7-627E-F2A3-F3584FEA6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13C026-93CE-B9E2-D514-DC66ADA766BB}"/>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910561743"/>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CD9D-6B61-9FFA-B814-D65E8EF51C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0C388B-59CF-AC69-B572-C05C293AECE3}"/>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BF89FC0A-020B-09C8-424A-8DF56AF451F9}"/>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84327982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46D9C-C386-2659-4080-B70EFA5D1A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AA10B3-8E98-28D4-ABBB-11481B719C54}"/>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97950139"/>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1B6E7-5EA9-600C-C797-0D19B0731E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4542C1-C9E7-53DD-EE2F-6EEEB31B1FD9}"/>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349603764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C0E98-304D-EE40-9BB3-2C5275499F6E}"/>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80E4D01C-6FC2-89E1-2746-060F92252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9310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AEC4-69EA-0FDA-5765-B8742CEE7FB1}"/>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AC150AC9-884A-C4DF-F072-B4D7FE306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0F40BD-A141-E26E-0883-CD7DC6B795BF}"/>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4242E26C-7C63-5D3C-D7AF-BBAEEF27104D}"/>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B90FBBD6-A497-F067-2DD9-2E09379402D4}"/>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0609214D-2F43-6116-F49B-B2F4C33D9794}"/>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76357757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C4413-5E5C-1FED-6C94-130D0D14B497}"/>
            </a:ext>
          </a:extLst>
        </p:cNvPr>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9870DE49-390B-67E0-0D80-72A43500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F04FB4-4EFA-ACB3-1BE1-6DC3771CED9F}"/>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B4689A4F-08A8-69F0-893D-7D4D038FD5AB}"/>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E2EC2BD3-B8D5-D778-DD34-7A5590A05876}"/>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A41184B-EE5D-8921-A1D4-06632AD8578F}"/>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93804403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154F0-6A2A-2A38-93E5-A12FF2562A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95A2E7-AC15-3478-8F99-F6BC68C9892F}"/>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F66E4DAD-F94C-1571-7D51-73648DF85F25}"/>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1229056069"/>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02FD-C29F-DC1C-13DD-9B472B8473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BCFB44-5EE5-DB80-3981-914B2C732833}"/>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4016740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614A3-F9D5-7558-2BBA-7217E55D77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0FD72-79BB-1B1B-5D53-34D5DC9800CE}"/>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87FD9E95-28F5-E98C-9A5E-389F3B929F2D}"/>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86085702"/>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E20A-9712-FB92-884F-4D36ADD083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FF3040-F15A-34EC-DD26-5067728FC3A4}"/>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E374DA01-4574-00E5-C95D-A6399FBD8AB1}"/>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4283763031"/>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E1CA-7979-8FB6-29AC-96EF2798DA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B8376F-275F-48A0-54D9-74EC91029967}"/>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147986649"/>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0F08C-3AD0-147A-41AA-DE48A0B0C6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81C2B2-5AF1-B0D3-4FF5-E90F1A9834BB}"/>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9993B439-6758-BEAE-0C85-A0CC23D53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860F5414-5672-8975-B1BB-657F127B3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0F984C1-67DD-AD96-1298-1B1AC40C4896}"/>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122721085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A3F5E-D175-DE49-47AA-3420449EB13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247D33-2DFF-28A8-B3DB-EEE045BD81B3}"/>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DFE85DF4-5845-9AD0-452C-37AEA2DF2D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5E00DC-3E7C-93D5-E3E0-D1A571B2BBE6}"/>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562415411"/>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B4FEA-7E5C-122F-89DD-AD9B496700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CB0B21-0A96-5A00-3640-8F420E4ED153}"/>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02893142"/>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BE875-9D23-E089-991F-B563194FB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E1909-2FDA-AD77-0F6C-B7200E6E21A7}"/>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272384031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C1379-FCAB-CAC2-62F0-4047F2B15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623CD-DA70-451B-B71A-90872DA8936B}"/>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60442885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37896-9DD2-739B-ECBD-F829E8E33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A9082-7422-5630-A816-ABE769D5E7BB}"/>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191479705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D9032-7C14-CDDA-EAA9-5DDF3AF8C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243AB-5ABE-6B5E-5F71-16E67C98D0C0}"/>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635399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patiently waiting</a:t>
            </a:r>
          </a:p>
        </p:txBody>
      </p:sp>
    </p:spTree>
    <p:extLst>
      <p:ext uri="{BB962C8B-B14F-4D97-AF65-F5344CB8AC3E}">
        <p14:creationId xmlns:p14="http://schemas.microsoft.com/office/powerpoint/2010/main" val="3092603712"/>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5E9B-382F-1A06-E051-B1F25F008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903B9-B48B-0438-B325-2A982D096AB9}"/>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390123611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D066-BF7F-4541-EF44-9BFD220C8D9E}"/>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9C1ACECF-1FC4-0EFC-F259-F375DE92C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7F1287B1-C4C3-926D-8EAA-75C3538A71B3}"/>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604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0BF5-D3F6-1E9F-B08C-E73197C69889}"/>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8C917FCE-C3C3-D65E-C9CA-0667533CD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D6CECA86-3C07-40E4-5877-A83D3D62E141}"/>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095595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5A71B-FC99-C9ED-70DA-3BAF3ABB12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53FA40-C2A9-05E0-3F99-5754550C5B6E}"/>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676F90E6-305A-9033-7D80-B45502E1190D}"/>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998577052"/>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DC475-1DE8-E7A2-5CE0-172AD087A4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DECB44-9361-32D8-A77A-160A736E43E5}"/>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A9F311AF-8A2D-BC48-F7E9-1A085FBB757C}"/>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4F17FCF4-E758-EC88-4726-04B37AA5F0F4}"/>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C3667EB9-669C-27ED-A9C2-445B39F4F952}"/>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58C76D20-F4EE-C1B7-1C0B-D0CF031009C9}"/>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229EEDBE-7A26-54D1-59F3-280486AF2EF9}"/>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1820A588-EB24-8DEF-2B30-D0A1F63A229E}"/>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351504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EA0F-222D-0C10-6169-BD8D801BE4B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73C698-BFDE-9C76-26B0-1D557CED5B49}"/>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FAC10A95-04BE-9EC2-5B56-2AB12F4674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AF797C-A053-55DD-3795-E9C27C9535AA}"/>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30042870"/>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F8714-CC65-95E6-6B8C-9D1DCB06E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6C4037-1FC0-755F-811C-CD709047F8F6}"/>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203727511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10CB5-D8C0-6635-0352-65ECF1D0C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B9F3B-E6B0-DCE9-FB7B-D8D188A065E3}"/>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2012828781"/>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89A5-5B7D-8DD8-A424-663C5FBCE7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0609D-E7AC-6B5E-99C9-AC72D73DF171}"/>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411514121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B38A-2BF2-AE23-F9B6-D979DAA49E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8A9D8F-D06C-EE0E-778F-D296FB1CEC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E7AE283-7090-F804-BF1B-E40A51331F9E}"/>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8226814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912E0-3EC2-7CD6-C8C9-FE335C418D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F0680D-8C13-9E1A-29FD-FBC6FDF3A631}"/>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68EFDB62-6412-641B-3F25-5D9AEF07F5D4}"/>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3299864828"/>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2C547-72B7-7309-3494-EE708DC54D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876C23-892A-ABD5-8363-211F121F67C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D45A0792-DE86-7A71-9EFA-2BAAD2DDDAD3}"/>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20024350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50C2-2DC8-216F-FDD9-0288A68A19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019431-192E-2B1B-4272-365199A030A4}"/>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82844804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AEB99-83CF-BF9C-F79A-0BE290D389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F9FBDE-22FC-BA52-C646-A247A8681A2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E529D2D8-E57D-3CE5-08D3-41F97C1A6C73}"/>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016810254"/>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6401F-D0DA-862E-2C38-9EA7467B4F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A4FC64-1AF4-222B-96C6-6E93721612D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8BEF234A-4525-D29D-5E81-B5815675B54F}"/>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5881911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1DA7-ED09-DD8D-739C-175A1784E6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3D40F0-2439-3768-9C9C-0D0EFCE0308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82F44A6-66C7-9CA6-013D-4FB335CC5CEA}"/>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91516558"/>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CF3E-CF72-3774-C2AD-103B2D848D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25E248-6CD7-F5E7-D5D8-86C216C0ED7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9F571B8-065D-6797-815C-5783E704E762}"/>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64398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634C8-0D96-D6AA-CE30-797AF6A60A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C2995B-0E0D-947B-BAE8-503300661CF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0F2E1485-F543-7C5F-0970-7CD35031761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419353513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A3686-85CE-89CB-8660-7359849F29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354FFE-E682-4720-5E0E-0ACBD523CA0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C470173-D427-C4EF-81FC-1B2051A936E4}"/>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54080122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E9EA5-5EA6-2E57-A2A9-35A0BB0F90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1A9084-4592-2734-7BC3-FB928F06A4A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CB285FC-05FA-ADA0-28DC-2271D11FA59D}"/>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281773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42999-0020-3D98-9494-962199597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AEA7BD-602D-F1F0-DBD2-DE5CC8103A1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26F4A191-73F8-58F2-78D9-D463F045682A}"/>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92595915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DE52-AF5A-39CA-A536-750E5CA28B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7F05B8-B5C8-3E71-0823-CFB4BFF8E77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8F3020-39E0-FDF4-6378-F107CA351B4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32556576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04DBE-52B7-398D-0D10-6817786FA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087BC-A95E-62E7-5FC9-BD44986D777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336EF78-4473-21EC-BFFC-7B159FE17B7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2959546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E6475-050F-5716-260C-03735E802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1E1F5E-2021-AA2E-9006-A62ADC9BC69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39B4D8F-B14E-8BF8-7C47-4F3CD3307667}"/>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2714127"/>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535B-BC76-D2A1-60E8-882FE0C6D5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E71FE8-8BB6-5161-EB81-A2A6371A869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C4833B4-5749-9630-B016-CAD096B3434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74449115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0495-3242-F561-F7D9-C376D3CD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216BF5-A5AD-08C8-8FF9-62FDD869F410}"/>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C0A80443-8F35-84A0-AA41-A81EF90C9F8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408568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0DE12-9C64-74DD-1E8C-1FDEDC4B9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E5C67C-F401-54A9-EBD6-EA749E510D2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AFE27F5-6931-1BCD-FD33-046CACEA307F}"/>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692720931"/>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ABC3-4287-BEFC-D712-7837BD4A0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52FD78-75D5-97D0-2DCE-7C276069981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89EB199-A691-0F99-2648-E6C1E3232A94}"/>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40849566"/>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6050-B09A-5D85-E382-280786D8B8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6436FA-6059-B103-2003-E07BE30379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63BD5E7-C3A8-4531-0EA9-C7C46842DAA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117472820"/>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AEBE6-0B05-F1B8-BBF2-2A5494D0BB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C6CDBB-CF2B-5C22-7EFE-BC6390AA7DC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09D6C5A-1C45-FC53-08B5-8271BBACDC7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340060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AE2FE-A690-0B78-D9B9-F5163940BF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05FBBE-5FC3-9422-D7DA-27C1D1D9CAB1}"/>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18F0289-54FC-8665-7409-352D9D7D9E5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57574022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19EF5-15F2-1429-174E-66DF5C43C4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A21A51-03D1-E711-1A74-E066D3D5FC5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7E3F0BB-64A5-BF28-7F05-17783B7EAD0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3340252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11C1-7571-1DD9-87AD-9BF9057EA0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9AFB3B-F3F8-420B-25C8-5DFEE30D145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39352BD-2946-69AB-08E3-33A716BFFB5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30010128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CB7DA-6F50-3915-6C2F-21A41C795F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420932-378E-7189-5E8F-76B4FC2A00E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70B5D89-6F8B-9343-572B-04865A346C4E}"/>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8891004"/>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805A-7D60-A950-AFB3-7600977AA9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79938B-B0D0-82C5-7AE2-8CA461116D2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BAFD795-CBFF-586A-C024-3E5087F79DF9}"/>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68667947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B82DB-2C20-FBA1-D3F1-2DC839FC92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8A4975-BFD5-DE7F-439F-CF859BC8357D}"/>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20FD61-D9D9-6803-DA1A-9613D84F87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22706696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EA34B-7500-EA2A-9EC8-151D37603A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1FC5BB-F20A-705C-8F7C-123F30DA62DA}"/>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67B0FC7-70E8-31FF-E53F-670DF212C60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63101194"/>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5426A-A2C0-26EB-A72E-CD3D731C76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F73BFF-73D2-4472-A8DE-081DD27278D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E063C0C-94E1-990F-1B33-5942F58833A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464476058"/>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28D6A-DE3B-48FF-15C0-79967B7FF5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0B57E-6E71-0CC5-D112-24C37AA1C97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6686B50-10D4-D572-4476-0F7254E1A5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67910247"/>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EEC4-0DBC-7F19-BF14-EA3AA57687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E40EBB-78CC-D4EB-7DFC-6C46E629036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F3E2084-0434-DBD5-DD43-EAFE5FA895C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223805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3B83-540B-21CD-A70B-C829A1E15E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5FD7EE-91D5-8C0B-8ACC-67AF6A00146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790E9DF-E06A-1050-C9A2-A0D7EB9ED43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376164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72A2D-0C68-6841-B668-DA6087EE4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A8055-F237-DA97-E818-86301C8469C8}"/>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81879020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14015-7FAD-9FC9-50E1-9EFFC644DC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874CA9-A8C7-B493-4F9A-229EB1C34C2A}"/>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69241046-5EB0-72E1-3EB5-C6C9438B865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096832E8-F7D6-BCD7-6A3C-C2F050CB875C}"/>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327960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DA62A-1AF1-6B6A-141F-3F81E2E13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9EC9B-7E1D-5CE4-5310-A67091BFA6F0}"/>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65073200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9F411-9E0E-5495-83AA-7D790C717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B86D5-61BC-FF31-271D-1BEBF59CAB17}"/>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596868438"/>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EC6B0-9DA6-B369-1D78-F68FE52010E6}"/>
            </a:ext>
          </a:extLst>
        </p:cNvPr>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70E260A-45BF-BC22-32FD-619A4EEA8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58D55D-ACF9-FEE2-30E6-626298C5F04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96BAA42A-6323-F7E9-0B0D-4A7BE2AB2528}"/>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292267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0FA14-D155-C29F-4B22-0631637F8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C79F7-E037-C039-B721-D0DA7C21FC8B}"/>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236848180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36F64-3C99-154E-37C5-C6B0FAE41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EDA988-EADB-923C-4F75-08A70FEEE5D0}"/>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1771908750"/>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CE0C-F7C5-3A67-8A13-EC02D80908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916479-8480-06E2-1FE4-C2BBCAAD210E}"/>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DB82DAFC-B54B-CDBB-DC78-C53C354E081D}"/>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89392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B9CC6-176B-BAC6-8032-D918659AE3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119CEF-9A63-8101-F251-3146DA99021B}"/>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EF0FCD17-A21D-74C0-B483-11E1A2CD9627}"/>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AC8BA098-E922-EE55-E0A3-8BAAB54A0024}"/>
              </a:ext>
            </a:extLst>
          </p:cNvPr>
          <p:cNvGraphicFramePr>
            <a:graphicFrameLocks noGrp="1"/>
          </p:cNvGraphicFramePr>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4193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EE5ED-79DC-855B-D1AE-A83F0D0500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01BD45-7B6D-F844-57E7-E636C058ED61}"/>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65692698-56E6-EB2B-FD5D-EEBD7B5D613E}"/>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14CD4CF7-F61C-B399-4811-ED24F5A0A669}"/>
              </a:ext>
            </a:extLst>
          </p:cNvPr>
          <p:cNvGraphicFramePr>
            <a:graphicFrameLocks noGrp="1"/>
          </p:cNvGraphicFramePr>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4A504091-E199-3247-D02A-583E364C0ADE}"/>
              </a:ext>
            </a:extLst>
          </p:cNvPr>
          <p:cNvGraphicFramePr>
            <a:graphicFrameLocks noGrp="1"/>
          </p:cNvGraphicFramePr>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344ED11A-19D3-8086-2080-96D4D6F2651C}"/>
              </a:ext>
            </a:extLst>
          </p:cNvPr>
          <p:cNvGraphicFramePr>
            <a:graphicFrameLocks noGrp="1"/>
          </p:cNvGraphicFramePr>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7D46A80E-0FDA-305D-D5EC-ABCBB9EAAA54}"/>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0D33114-5833-1FBF-F65F-1CC2EF1FB839}"/>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0190159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9CFA-CBCD-D6C8-8AD9-2E90FBA51E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A94E27-858C-7F9F-3F90-634A85ED9D1F}"/>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E7EEA5FB-D0A7-2756-A46D-3929E413335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9590984E-2DF8-BD4E-417C-4F2BD9565D6F}"/>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7D07E914-568F-656A-7B59-93F94E45306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203419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D09E2-692C-303D-2B58-FB0D3B598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110DA-331A-88A3-F0F0-3A261CED8765}"/>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1068E4F7-7130-F4D7-5440-4551EF6C210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385F81D-2965-DF5A-A6C3-BC77FC6D9D1E}"/>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04BFD269-5A0C-98AC-8D46-5B640866784C}"/>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1904806580"/>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0F78-5D3B-CC77-82B7-4FB0748C18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9128F6-31E7-0F54-3A2E-7D2352874EA9}"/>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963507356"/>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853FF-7C56-F07B-4490-637866E53F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BAD0E6-3E15-52B1-3BD5-D35B6C9C9206}"/>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E640E944-5494-64FA-8349-3426F543DD85}"/>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85462516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3153D-521F-788D-0F6E-9189362033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CCAC4D-C33D-0CAB-899B-99179A69DC5E}"/>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80CEF2D2-F34F-B388-360E-55893034707E}"/>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919626311"/>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657A1-75FE-40A8-77F2-CC94F89B1C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130477-6A06-D9BF-D5C5-D1AB5B8211B6}"/>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31BB8009-903E-2A68-7D01-F5633D8BE4F3}"/>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0822A1AE-475B-1414-8E02-7070864414B0}"/>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C1143B3A-55A6-FFFB-1849-345A5BEAF9A8}"/>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41778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99A25-83A6-002D-0555-6EFA58EBA6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B63B0-1186-CA4D-B03C-62A3C18B7682}"/>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D78294D9-69DC-6ED9-B2A3-F9E744F93DEE}"/>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F2E6D6AC-4509-B1FD-EA83-BFDFCE0E54AC}"/>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0BF8BCE7-50F1-4840-BBE9-D0EC36F96F55}"/>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8855523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1E2A-438F-D201-68C9-3204EC201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13EBE-AF07-2EA5-BED4-CD018A5E23C1}"/>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1051907988"/>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14C74-F933-BF75-D33B-28271A313E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42EEF4-03F8-DF6A-A3F4-9F8681208A33}"/>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051762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3FDF5-5B9B-D8D9-9472-3AB230DEE9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AADC3F-8767-2C4A-0EC5-6563590C7559}"/>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A6976FE8-DD64-D13A-B5C2-DF36610477B9}"/>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36489792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55899-F408-E8C9-C7B1-0B0CD4B220BD}"/>
            </a:ext>
          </a:extLst>
        </p:cNvPr>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E9051CF6-FC36-58DA-E099-B05A629F7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F27306-A9B2-DDE9-F908-13F96874C588}"/>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1511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E356-16F4-BEF3-0DCC-D49B17B2F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6FC6B-0991-07C2-352B-90471DF54FE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8190518C-E0FA-B735-9DA5-2F2B4274936C}"/>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6809297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8DEF5-DC2D-7582-DBAC-387E411D83EF}"/>
              </a:ext>
            </a:extLst>
          </p:cNvPr>
          <p:cNvSpPr txBox="1"/>
          <p:nvPr/>
        </p:nvSpPr>
        <p:spPr>
          <a:xfrm>
            <a:off x="6224068" y="999295"/>
            <a:ext cx="1994295" cy="369332"/>
          </a:xfrm>
          <a:prstGeom prst="rect">
            <a:avLst/>
          </a:prstGeom>
          <a:noFill/>
        </p:spPr>
        <p:txBody>
          <a:bodyPr wrap="square" rtlCol="0">
            <a:spAutoFit/>
          </a:bodyPr>
          <a:lstStyle/>
          <a:p>
            <a:pPr algn="ctr"/>
            <a:r>
              <a:rPr lang="en-US">
                <a:latin typeface="Consolas" panose="020B0609020204030204" pitchFamily="49" charset="0"/>
                <a:cs typeface="Consolas" panose="020B0609020204030204" pitchFamily="49" charset="0"/>
              </a:rPr>
              <a:t>queue.remove()</a:t>
            </a:r>
          </a:p>
        </p:txBody>
      </p:sp>
    </p:spTree>
    <p:extLst>
      <p:ext uri="{BB962C8B-B14F-4D97-AF65-F5344CB8AC3E}">
        <p14:creationId xmlns:p14="http://schemas.microsoft.com/office/powerpoint/2010/main" val="20587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D5C0-BF47-BD42-6795-0984DD633187}"/>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A5F8EE7D-6913-33F2-0927-D76010317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41672"/>
          <a:stretch/>
        </p:blipFill>
        <p:spPr bwMode="auto">
          <a:xfrm>
            <a:off x="5701799" y="800100"/>
            <a:ext cx="184392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46717"/>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5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F1EF-2638-A8FE-9821-67F591A0E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53A6E-44C1-70B4-8005-0CC502A03864}"/>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2779344378"/>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E845-C92F-792A-A749-5E8D243FBE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119025-549C-8190-1F19-240189C06C4F}"/>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t>
            </a:r>
          </a:p>
        </p:txBody>
      </p:sp>
    </p:spTree>
    <p:extLst>
      <p:ext uri="{BB962C8B-B14F-4D97-AF65-F5344CB8AC3E}">
        <p14:creationId xmlns:p14="http://schemas.microsoft.com/office/powerpoint/2010/main" val="108718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20BBA-849D-12D0-873C-E8979BBE36D0}"/>
              </a:ext>
            </a:extLst>
          </p:cNvPr>
          <p:cNvSpPr>
            <a:spLocks noGrp="1"/>
          </p:cNvSpPr>
          <p:nvPr>
            <p:ph type="title"/>
          </p:nvPr>
        </p:nvSpPr>
        <p:spPr/>
        <p:txBody>
          <a:bodyPr>
            <a:normAutofit fontScale="90000"/>
          </a:bodyPr>
          <a:lstStyle/>
          <a:p>
            <a:r>
              <a:rPr lang="en-US" b="1"/>
              <a:t>neat idea:</a:t>
            </a:r>
            <a:r>
              <a:rPr lang="en-US"/>
              <a:t> store the queue in the </a:t>
            </a:r>
            <a:r>
              <a:rPr lang="en-US" i="1"/>
              <a:t>middle</a:t>
            </a:r>
            <a:endParaRPr lang="en-US"/>
          </a:p>
        </p:txBody>
      </p:sp>
      <p:sp>
        <p:nvSpPr>
          <p:cNvPr id="4" name="Content Placeholder 3">
            <a:extLst>
              <a:ext uri="{FF2B5EF4-FFF2-40B4-BE49-F238E27FC236}">
                <a16:creationId xmlns:a16="http://schemas.microsoft.com/office/drawing/2014/main" id="{2B9874CB-CECE-5B9C-C040-6FEEE9BE4C28}"/>
              </a:ext>
            </a:extLst>
          </p:cNvPr>
          <p:cNvSpPr>
            <a:spLocks noGrp="1"/>
          </p:cNvSpPr>
          <p:nvPr>
            <p:ph sz="quarter" idx="10"/>
          </p:nvPr>
        </p:nvSpPr>
        <p:spPr/>
        <p:txBody>
          <a:bodyPr>
            <a:noAutofit/>
          </a:bodyPr>
          <a:lstStyle/>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addBack(1111)</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a:t>
            </a:r>
            <a:r>
              <a:rPr lang="en-US" sz="1400">
                <a:latin typeface="Consolas" panose="020B0609020204030204" pitchFamily="49" charset="0"/>
                <a:cs typeface="Consolas" panose="020B0609020204030204" pitchFamily="49" charset="0"/>
              </a:rPr>
              <a:t>1111</a:t>
            </a:r>
            <a:r>
              <a:rPr lang="en-US" sz="1400">
                <a:solidFill>
                  <a:schemeClr val="bg1">
                    <a:lumMod val="75000"/>
                  </a:schemeClr>
                </a:solidFill>
                <a:latin typeface="Consolas" panose="020B0609020204030204" pitchFamily="49" charset="0"/>
                <a:cs typeface="Consolas" panose="020B0609020204030204" pitchFamily="49" charset="0"/>
              </a:rPr>
              <a:t> </a:t>
            </a:r>
            <a:r>
              <a:rPr lang="en-US" sz="1400">
                <a:solidFill>
                  <a:srgbClr val="FFFFFF">
                    <a:lumMod val="75000"/>
                  </a:srgbClr>
                </a:solidFill>
                <a:latin typeface="Consolas" panose="020B0609020204030204" pitchFamily="49" charset="0"/>
                <a:cs typeface="Consolas" panose="020B0609020204030204" pitchFamily="49" charset="0"/>
              </a:rPr>
              <a:t>null </a:t>
            </a:r>
            <a:r>
              <a:rPr lang="en-US" sz="1400">
                <a:solidFill>
                  <a:schemeClr val="bg1">
                    <a:lumMod val="75000"/>
                  </a:schemeClr>
                </a:solidFill>
                <a:latin typeface="Consolas" panose="020B0609020204030204" pitchFamily="49" charset="0"/>
                <a:cs typeface="Consolas" panose="020B0609020204030204" pitchFamily="49" charset="0"/>
              </a:rPr>
              <a:t>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addBack(2222)</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a:t>
            </a:r>
            <a:r>
              <a:rPr lang="en-US" sz="1400">
                <a:latin typeface="Consolas" panose="020B0609020204030204" pitchFamily="49" charset="0"/>
                <a:cs typeface="Consolas" panose="020B0609020204030204" pitchFamily="49" charset="0"/>
              </a:rPr>
              <a:t>2222 1111 </a:t>
            </a:r>
            <a:r>
              <a:rPr lang="en-US" sz="1400">
                <a:solidFill>
                  <a:schemeClr val="bg1">
                    <a:lumMod val="75000"/>
                  </a:schemeClr>
                </a:solidFill>
                <a:latin typeface="Consolas" panose="020B0609020204030204" pitchFamily="49" charset="0"/>
                <a:cs typeface="Consolas" panose="020B0609020204030204" pitchFamily="49" charset="0"/>
              </a:rPr>
              <a:t>null null null ] FRONT</a:t>
            </a:r>
            <a:endParaRPr lang="en-US" sz="1400">
              <a:latin typeface="Consolas" panose="020B0609020204030204" pitchFamily="49" charset="0"/>
              <a:cs typeface="Consolas" panose="020B0609020204030204" pitchFamily="49" charset="0"/>
            </a:endParaRPr>
          </a:p>
          <a:p>
            <a:pPr marL="0" indent="0">
              <a:buNone/>
            </a:pPr>
            <a:r>
              <a:rPr lang="en-US" sz="1400">
                <a:solidFill>
                  <a:schemeClr val="accent5">
                    <a:lumMod val="75000"/>
                  </a:schemeClr>
                </a:solidFill>
                <a:latin typeface="Consolas" panose="020B0609020204030204" pitchFamily="49" charset="0"/>
                <a:cs typeface="Consolas" panose="020B0609020204030204" pitchFamily="49" charset="0"/>
              </a:rPr>
              <a:t>                                                         // addBack(3333)</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3333 2222 1111</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removeFront()</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a:t>
            </a:r>
            <a:r>
              <a:rPr lang="en-US" sz="1400">
                <a:solidFill>
                  <a:srgbClr val="09B5B6"/>
                </a:solidFill>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 null null ] FRONT</a:t>
            </a:r>
            <a:r>
              <a:rPr lang="en-US" sz="1400">
                <a:latin typeface="Consolas" panose="020B0609020204030204" pitchFamily="49" charset="0"/>
                <a:cs typeface="Consolas" panose="020B0609020204030204" pitchFamily="49" charset="0"/>
              </a:rPr>
              <a:t> </a:t>
            </a:r>
          </a:p>
          <a:p>
            <a:pPr marL="0" indent="0">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addFront(4444)</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tx2">
                    <a:lumMod val="60000"/>
                    <a:lumOff val="40000"/>
                  </a:schemeClr>
                </a:solidFill>
                <a:latin typeface="Consolas" panose="020B0609020204030204" pitchFamily="49" charset="0"/>
                <a:cs typeface="Consolas" panose="020B0609020204030204" pitchFamily="49" charset="0"/>
              </a:rPr>
              <a:t>                                                         // addFront(5555)</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a:t>
            </a:r>
            <a:r>
              <a:rPr lang="en-US" sz="1400">
                <a:latin typeface="Consolas" panose="020B0609020204030204" pitchFamily="49" charset="0"/>
                <a:cs typeface="Consolas" panose="020B0609020204030204" pitchFamily="49" charset="0"/>
              </a:rPr>
              <a:t>3333 2222 4444 5555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a:p>
            <a:pPr marL="0" lvl="0" indent="0">
              <a:buClr>
                <a:srgbClr val="FFFFFF">
                  <a:lumMod val="65000"/>
                </a:srgbClr>
              </a:buClr>
              <a:buNone/>
            </a:pPr>
            <a:r>
              <a:rPr lang="en-US" sz="1400">
                <a:solidFill>
                  <a:schemeClr val="accent5">
                    <a:lumMod val="75000"/>
                  </a:schemeClr>
                </a:solidFill>
                <a:latin typeface="Consolas" panose="020B0609020204030204" pitchFamily="49" charset="0"/>
                <a:cs typeface="Consolas" panose="020B0609020204030204" pitchFamily="49" charset="0"/>
              </a:rPr>
              <a:t>                                                         // removeBack()</a:t>
            </a:r>
          </a:p>
          <a:p>
            <a:pPr marL="0" indent="0">
              <a:buNone/>
            </a:pPr>
            <a:r>
              <a:rPr lang="en-US" sz="1400">
                <a:solidFill>
                  <a:schemeClr val="bg1">
                    <a:lumMod val="75000"/>
                  </a:schemeClr>
                </a:solidFill>
                <a:latin typeface="Consolas" panose="020B0609020204030204" pitchFamily="49" charset="0"/>
                <a:cs typeface="Consolas" panose="020B0609020204030204" pitchFamily="49" charset="0"/>
              </a:rPr>
              <a:t>BACK [</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null</a:t>
            </a:r>
            <a:r>
              <a:rPr lang="en-US" sz="1400">
                <a:solidFill>
                  <a:srgbClr val="09B5B6"/>
                </a:solidFill>
                <a:latin typeface="Consolas" panose="020B0609020204030204" pitchFamily="49" charset="0"/>
                <a:cs typeface="Consolas" panose="020B0609020204030204" pitchFamily="49" charset="0"/>
              </a:rPr>
              <a:t> </a:t>
            </a:r>
            <a:r>
              <a:rPr lang="en-US" sz="1400">
                <a:latin typeface="Consolas" panose="020B0609020204030204" pitchFamily="49" charset="0"/>
                <a:cs typeface="Consolas" panose="020B0609020204030204" pitchFamily="49" charset="0"/>
              </a:rPr>
              <a:t>2222 4444 5555</a:t>
            </a:r>
            <a:r>
              <a:rPr lang="en-US" sz="1400">
                <a:solidFill>
                  <a:schemeClr val="bg1">
                    <a:lumMod val="75000"/>
                  </a:schemeClr>
                </a:solidFill>
                <a:latin typeface="Consolas" panose="020B0609020204030204" pitchFamily="49" charset="0"/>
                <a:cs typeface="Consolas" panose="020B0609020204030204" pitchFamily="49" charset="0"/>
              </a:rPr>
              <a:t> null</a:t>
            </a:r>
            <a:r>
              <a:rPr lang="en-US" sz="1400">
                <a:latin typeface="Consolas" panose="020B0609020204030204" pitchFamily="49" charset="0"/>
                <a:cs typeface="Consolas" panose="020B0609020204030204" pitchFamily="49" charset="0"/>
              </a:rPr>
              <a:t> </a:t>
            </a:r>
            <a:r>
              <a:rPr lang="en-US" sz="1400">
                <a:solidFill>
                  <a:schemeClr val="bg1">
                    <a:lumMod val="75000"/>
                  </a:schemeClr>
                </a:solidFill>
                <a:latin typeface="Consolas" panose="020B0609020204030204" pitchFamily="49" charset="0"/>
                <a:cs typeface="Consolas" panose="020B0609020204030204" pitchFamily="49" charset="0"/>
              </a:rPr>
              <a:t>null ] FRONT</a:t>
            </a:r>
            <a:endParaRPr lang="en-US" sz="1400">
              <a:solidFill>
                <a:srgbClr val="000000"/>
              </a:solidFill>
              <a:latin typeface="Consolas" panose="020B0609020204030204" pitchFamily="49" charset="0"/>
              <a:cs typeface="Consolas" panose="020B0609020204030204" pitchFamily="49" charset="0"/>
            </a:endParaRPr>
          </a:p>
        </p:txBody>
      </p:sp>
      <p:cxnSp>
        <p:nvCxnSpPr>
          <p:cNvPr id="36" name="Straight Connector 35">
            <a:extLst>
              <a:ext uri="{FF2B5EF4-FFF2-40B4-BE49-F238E27FC236}">
                <a16:creationId xmlns:a16="http://schemas.microsoft.com/office/drawing/2014/main" id="{3B4A1F2D-F13F-2F24-EB0C-F987EB9A851C}"/>
              </a:ext>
            </a:extLst>
          </p:cNvPr>
          <p:cNvCxnSpPr>
            <a:cxnSpLocks/>
          </p:cNvCxnSpPr>
          <p:nvPr/>
        </p:nvCxnSpPr>
        <p:spPr>
          <a:xfrm>
            <a:off x="2713037" y="2271926"/>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32244A-AC03-16B4-4738-18927BC7687D}"/>
              </a:ext>
            </a:extLst>
          </p:cNvPr>
          <p:cNvCxnSpPr>
            <a:cxnSpLocks/>
          </p:cNvCxnSpPr>
          <p:nvPr/>
        </p:nvCxnSpPr>
        <p:spPr>
          <a:xfrm>
            <a:off x="2216647" y="22741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466150-D023-5647-EA84-63B576D35EEF}"/>
              </a:ext>
            </a:extLst>
          </p:cNvPr>
          <p:cNvCxnSpPr>
            <a:cxnSpLocks/>
          </p:cNvCxnSpPr>
          <p:nvPr/>
        </p:nvCxnSpPr>
        <p:spPr>
          <a:xfrm>
            <a:off x="2704799" y="3779451"/>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B3F33B-E6C8-8611-F59E-C44145ED26E0}"/>
              </a:ext>
            </a:extLst>
          </p:cNvPr>
          <p:cNvCxnSpPr>
            <a:cxnSpLocks/>
          </p:cNvCxnSpPr>
          <p:nvPr/>
        </p:nvCxnSpPr>
        <p:spPr>
          <a:xfrm>
            <a:off x="1722376" y="3781636"/>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89C60-2B12-F87F-3A4C-251017A3DE25}"/>
              </a:ext>
            </a:extLst>
          </p:cNvPr>
          <p:cNvCxnSpPr>
            <a:cxnSpLocks/>
          </p:cNvCxnSpPr>
          <p:nvPr/>
        </p:nvCxnSpPr>
        <p:spPr>
          <a:xfrm>
            <a:off x="2227001" y="327694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65797F-8872-7DDC-20DC-869D2C7A6E00}"/>
              </a:ext>
            </a:extLst>
          </p:cNvPr>
          <p:cNvCxnSpPr>
            <a:cxnSpLocks/>
          </p:cNvCxnSpPr>
          <p:nvPr/>
        </p:nvCxnSpPr>
        <p:spPr>
          <a:xfrm>
            <a:off x="1722376" y="3279128"/>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D3032-8C4E-3238-9263-5FDCBF3B67BE}"/>
              </a:ext>
            </a:extLst>
          </p:cNvPr>
          <p:cNvCxnSpPr>
            <a:cxnSpLocks/>
          </p:cNvCxnSpPr>
          <p:nvPr/>
        </p:nvCxnSpPr>
        <p:spPr>
          <a:xfrm>
            <a:off x="3199073" y="4298435"/>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F9F41-90AC-3C05-B117-76026CFBE697}"/>
              </a:ext>
            </a:extLst>
          </p:cNvPr>
          <p:cNvCxnSpPr>
            <a:cxnSpLocks/>
          </p:cNvCxnSpPr>
          <p:nvPr/>
        </p:nvCxnSpPr>
        <p:spPr>
          <a:xfrm>
            <a:off x="1722376" y="4300620"/>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1F776C7-4980-2BAE-7871-E5A2C829B70D}"/>
              </a:ext>
            </a:extLst>
          </p:cNvPr>
          <p:cNvCxnSpPr>
            <a:cxnSpLocks/>
          </p:cNvCxnSpPr>
          <p:nvPr/>
        </p:nvCxnSpPr>
        <p:spPr>
          <a:xfrm>
            <a:off x="3215545" y="4817419"/>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048A55-8C64-6968-EE6A-00DFD0E06E01}"/>
              </a:ext>
            </a:extLst>
          </p:cNvPr>
          <p:cNvCxnSpPr>
            <a:cxnSpLocks/>
          </p:cNvCxnSpPr>
          <p:nvPr/>
        </p:nvCxnSpPr>
        <p:spPr>
          <a:xfrm>
            <a:off x="2224884" y="4819604"/>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874330-BEE1-D771-3F62-DAA9672B47F3}"/>
              </a:ext>
            </a:extLst>
          </p:cNvPr>
          <p:cNvCxnSpPr>
            <a:cxnSpLocks/>
          </p:cNvCxnSpPr>
          <p:nvPr/>
        </p:nvCxnSpPr>
        <p:spPr>
          <a:xfrm>
            <a:off x="2704799" y="2766197"/>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D1B2C-238E-36CB-C1CA-1494F9966AB6}"/>
              </a:ext>
            </a:extLst>
          </p:cNvPr>
          <p:cNvCxnSpPr>
            <a:cxnSpLocks/>
          </p:cNvCxnSpPr>
          <p:nvPr/>
        </p:nvCxnSpPr>
        <p:spPr>
          <a:xfrm>
            <a:off x="1722376" y="2768382"/>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1055E28-4DD4-C811-2CE7-62218B92F185}"/>
              </a:ext>
            </a:extLst>
          </p:cNvPr>
          <p:cNvCxnSpPr>
            <a:cxnSpLocks/>
          </p:cNvCxnSpPr>
          <p:nvPr/>
        </p:nvCxnSpPr>
        <p:spPr>
          <a:xfrm>
            <a:off x="2703639" y="1750323"/>
            <a:ext cx="39428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173A68-9F10-5E7E-7E9C-446F83C57792}"/>
              </a:ext>
            </a:extLst>
          </p:cNvPr>
          <p:cNvCxnSpPr>
            <a:cxnSpLocks/>
          </p:cNvCxnSpPr>
          <p:nvPr/>
        </p:nvCxnSpPr>
        <p:spPr>
          <a:xfrm>
            <a:off x="2703639" y="1780011"/>
            <a:ext cx="39428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1494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5D40B-55F1-DC56-95A2-A43B30E7D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174FA1-5F36-BB7A-FB45-B9CDE8EF23B3}"/>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br>
              <a:rPr lang="en-US" sz="2400">
                <a:solidFill>
                  <a:srgbClr val="007B00"/>
                </a:solidFill>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a:t>
            </a:r>
            <a:r>
              <a:rPr lang="en-US" sz="2400">
                <a:solidFill>
                  <a:srgbClr val="007B00"/>
                </a:solidFill>
                <a:effectLst/>
                <a:latin typeface="Menlo" panose="020B0609030804020204" pitchFamily="49" charset="0"/>
              </a:rPr>
              <a:t>// FRONT[ 8, 9 ]BACK</a:t>
            </a:r>
            <a:br>
              <a:rPr lang="en-US" sz="2400">
                <a:effectLst/>
                <a:latin typeface="Menlo" panose="020B0609030804020204" pitchFamily="49" charset="0"/>
              </a:rPr>
            </a:br>
            <a:endParaRPr lang="en-US" sz="2400">
              <a:solidFill>
                <a:srgbClr val="007B00"/>
              </a:solidFill>
              <a:effectLst/>
              <a:latin typeface="Menlo" panose="020B0609030804020204" pitchFamily="49" charset="0"/>
            </a:endParaRPr>
          </a:p>
        </p:txBody>
      </p:sp>
    </p:spTree>
    <p:extLst>
      <p:ext uri="{BB962C8B-B14F-4D97-AF65-F5344CB8AC3E}">
        <p14:creationId xmlns:p14="http://schemas.microsoft.com/office/powerpoint/2010/main" val="1833332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sz="8000"/>
              <a:t>stacks &amp; queues</a:t>
            </a:r>
            <a:br>
              <a:rPr lang="en-US"/>
            </a:br>
            <a:r>
              <a:rPr lang="en-US" sz="4000"/>
              <a:t>(why are these in the same lecture)</a:t>
            </a:r>
            <a:endParaRPr lang="en-US"/>
          </a:p>
        </p:txBody>
      </p:sp>
    </p:spTree>
    <p:extLst>
      <p:ext uri="{BB962C8B-B14F-4D97-AF65-F5344CB8AC3E}">
        <p14:creationId xmlns:p14="http://schemas.microsoft.com/office/powerpoint/2010/main" val="18948836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life? computers?</a:t>
            </a:r>
            <a:br>
              <a:rPr lang="en-US"/>
            </a:br>
            <a:r>
              <a:rPr lang="en-US"/>
              <a:t>computer science?</a:t>
            </a:r>
          </a:p>
        </p:txBody>
      </p:sp>
    </p:spTree>
    <p:extLst>
      <p:ext uri="{BB962C8B-B14F-4D97-AF65-F5344CB8AC3E}">
        <p14:creationId xmlns:p14="http://schemas.microsoft.com/office/powerpoint/2010/main" val="8589624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E4592-B90A-34D5-A7DA-AD6C6A1B38B2}"/>
              </a:ext>
            </a:extLst>
          </p:cNvPr>
          <p:cNvSpPr>
            <a:spLocks noGrp="1"/>
          </p:cNvSpPr>
          <p:nvPr>
            <p:ph type="title"/>
          </p:nvPr>
        </p:nvSpPr>
        <p:spPr/>
        <p:txBody>
          <a:bodyPr/>
          <a:lstStyle/>
          <a:p>
            <a:r>
              <a:rPr lang="en-US"/>
              <a:t>[input buffering in Safari's address bar]</a:t>
            </a:r>
          </a:p>
        </p:txBody>
      </p:sp>
    </p:spTree>
    <p:extLst>
      <p:ext uri="{BB962C8B-B14F-4D97-AF65-F5344CB8AC3E}">
        <p14:creationId xmlns:p14="http://schemas.microsoft.com/office/powerpoint/2010/main" val="529776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2A65-61CA-2E59-7DAA-1D7E7245BF5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F71C830-3086-7E2D-39AF-BB80F4353F36}"/>
              </a:ext>
            </a:extLst>
          </p:cNvPr>
          <p:cNvSpPr>
            <a:spLocks noGrp="1"/>
          </p:cNvSpPr>
          <p:nvPr>
            <p:ph type="title"/>
          </p:nvPr>
        </p:nvSpPr>
        <p:spPr>
          <a:xfrm>
            <a:off x="457200" y="254916"/>
            <a:ext cx="8229600" cy="1893924"/>
          </a:xfrm>
        </p:spPr>
        <p:txBody>
          <a:bodyPr/>
          <a:lstStyle/>
          <a:p>
            <a:r>
              <a:rPr lang="en-US" sz="8800"/>
              <a:t>Week05b</a:t>
            </a:r>
          </a:p>
        </p:txBody>
      </p:sp>
      <p:sp>
        <p:nvSpPr>
          <p:cNvPr id="6" name="Content Placeholder 5">
            <a:extLst>
              <a:ext uri="{FF2B5EF4-FFF2-40B4-BE49-F238E27FC236}">
                <a16:creationId xmlns:a16="http://schemas.microsoft.com/office/drawing/2014/main" id="{03F5F3ED-84F7-A99E-02E5-A60100E36A2D}"/>
              </a:ext>
            </a:extLst>
          </p:cNvPr>
          <p:cNvSpPr>
            <a:spLocks noGrp="1"/>
          </p:cNvSpPr>
          <p:nvPr>
            <p:ph sz="quarter" idx="10"/>
          </p:nvPr>
        </p:nvSpPr>
        <p:spPr>
          <a:xfrm>
            <a:off x="457200" y="1993732"/>
            <a:ext cx="2846934" cy="2894013"/>
          </a:xfrm>
        </p:spPr>
        <p:txBody>
          <a:bodyPr>
            <a:noAutofit/>
          </a:bodyPr>
          <a:lstStyle/>
          <a:p>
            <a:r>
              <a:rPr lang="en-US"/>
              <a:t>stack &amp; queue tutorial</a:t>
            </a:r>
          </a:p>
        </p:txBody>
      </p:sp>
      <p:sp>
        <p:nvSpPr>
          <p:cNvPr id="2" name="TextBox 1">
            <a:extLst>
              <a:ext uri="{FF2B5EF4-FFF2-40B4-BE49-F238E27FC236}">
                <a16:creationId xmlns:a16="http://schemas.microsoft.com/office/drawing/2014/main" id="{50721698-B7C4-AA93-EEE0-76F3295342F2}"/>
              </a:ext>
            </a:extLst>
          </p:cNvPr>
          <p:cNvSpPr txBox="1"/>
          <p:nvPr/>
        </p:nvSpPr>
        <p:spPr>
          <a:xfrm>
            <a:off x="4861834" y="610921"/>
            <a:ext cx="3077936" cy="369332"/>
          </a:xfrm>
          <a:prstGeom prst="rect">
            <a:avLst/>
          </a:prstGeom>
          <a:noFill/>
        </p:spPr>
        <p:txBody>
          <a:bodyPr wrap="square" rtlCol="0">
            <a:spAutoFit/>
          </a:bodyPr>
          <a:lstStyle/>
          <a:p>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1E13668-033E-3930-FE29-0B4839F3861C}"/>
              </a:ext>
            </a:extLst>
          </p:cNvPr>
          <p:cNvSpPr txBox="1"/>
          <p:nvPr/>
        </p:nvSpPr>
        <p:spPr>
          <a:xfrm>
            <a:off x="-79289" y="157769"/>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F59B6393-27AE-5441-0EE1-35EE6B066C54}"/>
              </a:ext>
            </a:extLst>
          </p:cNvPr>
          <p:cNvSpPr txBox="1"/>
          <p:nvPr/>
        </p:nvSpPr>
        <p:spPr>
          <a:xfrm>
            <a:off x="3292356" y="1902312"/>
            <a:ext cx="5640082" cy="2677656"/>
          </a:xfrm>
          <a:prstGeom prst="rect">
            <a:avLst/>
          </a:prstGeom>
          <a:solidFill>
            <a:schemeClr val="accent3">
              <a:lumMod val="40000"/>
              <a:lumOff val="60000"/>
            </a:schemeClr>
          </a:solidFill>
          <a:ln>
            <a:solidFill>
              <a:schemeClr val="tx1"/>
            </a:solidFill>
          </a:ln>
        </p:spPr>
        <p:txBody>
          <a:bodyPr wrap="square" rtlCol="0">
            <a:spAutoFit/>
          </a:bodyPr>
          <a:lstStyle/>
          <a:p>
            <a:r>
              <a:rPr lang="en-US" sz="2800" b="1">
                <a:latin typeface="Arial" panose="020B0604020202020204" pitchFamily="34" charset="0"/>
                <a:cs typeface="Arial" panose="020B0604020202020204" pitchFamily="34" charset="0"/>
              </a:rPr>
              <a:t>WARMUP</a:t>
            </a:r>
            <a:br>
              <a:rPr lang="en-US" sz="2000" b="1">
                <a:latin typeface="Arial" panose="020B0604020202020204" pitchFamily="34" charset="0"/>
                <a:cs typeface="Arial" panose="020B0604020202020204" pitchFamily="34" charset="0"/>
              </a:rPr>
            </a:br>
            <a:r>
              <a:rPr lang="en-US" sz="2000" b="1">
                <a:latin typeface="Arial" panose="020B0604020202020204" pitchFamily="34" charset="0"/>
                <a:cs typeface="Arial" panose="020B0604020202020204" pitchFamily="34" charset="0"/>
              </a:rPr>
              <a:t>two silly interview questions:</a:t>
            </a:r>
          </a:p>
          <a:p>
            <a:r>
              <a:rPr lang="en-US" sz="2000">
                <a:latin typeface="Arial" panose="020B0604020202020204" pitchFamily="34" charset="0"/>
                <a:cs typeface="Arial" panose="020B0604020202020204" pitchFamily="34" charset="0"/>
                <a:sym typeface="Wingdings" pitchFamily="2" charset="2"/>
              </a:rPr>
              <a:t>- implement a stack using 1 queue</a:t>
            </a:r>
          </a:p>
          <a:p>
            <a:r>
              <a:rPr lang="en-US" sz="2000">
                <a:latin typeface="Arial" panose="020B0604020202020204" pitchFamily="34" charset="0"/>
                <a:cs typeface="Arial" panose="020B0604020202020204" pitchFamily="34" charset="0"/>
                <a:sym typeface="Wingdings" pitchFamily="2" charset="2"/>
              </a:rPr>
              <a:t>  - pseudocode is fine</a:t>
            </a:r>
          </a:p>
          <a:p>
            <a:r>
              <a:rPr lang="en-US" sz="2000">
                <a:latin typeface="Arial" panose="020B0604020202020204" pitchFamily="34" charset="0"/>
                <a:cs typeface="Arial" panose="020B0604020202020204" pitchFamily="34" charset="0"/>
                <a:sym typeface="Wingdings" pitchFamily="2" charset="2"/>
              </a:rPr>
              <a:t>  - (push and pop (and peek?))</a:t>
            </a:r>
          </a:p>
          <a:p>
            <a:r>
              <a:rPr lang="en-US" sz="2000">
                <a:latin typeface="Arial" panose="020B0604020202020204" pitchFamily="34" charset="0"/>
                <a:cs typeface="Arial" panose="020B0604020202020204" pitchFamily="34" charset="0"/>
                <a:sym typeface="Wingdings" pitchFamily="2" charset="2"/>
              </a:rPr>
              <a:t>  - what is the runtime (big O)?—slow is OK </a:t>
            </a:r>
            <a:r>
              <a:rPr lang="en-US" sz="2000">
                <a:latin typeface="Arial" panose="020B0604020202020204" pitchFamily="34" charset="0"/>
                <a:ea typeface="Segoe UI Emoji" panose="020B0502040204020203" pitchFamily="34" charset="0"/>
                <a:cs typeface="Arial" panose="020B0604020202020204" pitchFamily="34" charset="0"/>
                <a:sym typeface="Wingdings" pitchFamily="2" charset="2"/>
              </a:rPr>
              <a:t>😴</a:t>
            </a:r>
          </a:p>
          <a:p>
            <a:r>
              <a:rPr lang="en-US" sz="2000">
                <a:latin typeface="Arial" panose="020B0604020202020204" pitchFamily="34" charset="0"/>
                <a:cs typeface="Arial" panose="020B0604020202020204" pitchFamily="34" charset="0"/>
                <a:sym typeface="Wingdings" pitchFamily="2" charset="2"/>
              </a:rPr>
              <a:t>- implement a queue using 2 stacks</a:t>
            </a:r>
          </a:p>
          <a:p>
            <a:r>
              <a:rPr lang="en-US" sz="2000">
                <a:latin typeface="Arial" panose="020B0604020202020204" pitchFamily="34" charset="0"/>
                <a:cs typeface="Arial" panose="020B0604020202020204" pitchFamily="34" charset="0"/>
                <a:sym typeface="Wingdings" pitchFamily="2" charset="2"/>
              </a:rPr>
              <a:t>  - ...</a:t>
            </a:r>
            <a:endParaRPr lang="en-US" sz="20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71F4FCB-6607-9D5F-E4E1-1714192A7A3F}"/>
              </a:ext>
            </a:extLst>
          </p:cNvPr>
          <p:cNvSpPr txBox="1"/>
          <p:nvPr/>
        </p:nvSpPr>
        <p:spPr>
          <a:xfrm>
            <a:off x="4028730" y="149256"/>
            <a:ext cx="4903708" cy="523220"/>
          </a:xfrm>
          <a:prstGeom prst="rect">
            <a:avLst/>
          </a:prstGeom>
          <a:noFill/>
        </p:spPr>
        <p:txBody>
          <a:bodyPr wrap="square" rtlCol="0">
            <a:spAutoFit/>
          </a:bodyPr>
          <a:lstStyle/>
          <a:p>
            <a:pPr algn="ctr"/>
            <a:r>
              <a:rPr lang="en-US" sz="2800">
                <a:solidFill>
                  <a:srgbClr val="000000"/>
                </a:solidFill>
                <a:ea typeface="Segoe UI Emoji" panose="020B0502040204020203" pitchFamily="34" charset="0"/>
              </a:rPr>
              <a:t>✨</a:t>
            </a:r>
            <a:r>
              <a:rPr lang="en-US" sz="2800" b="1">
                <a:solidFill>
                  <a:srgbClr val="F80B8D"/>
                </a:solidFill>
              </a:rPr>
              <a:t>Laptop Wednesday!</a:t>
            </a:r>
            <a:r>
              <a:rPr lang="en-US" sz="2800">
                <a:solidFill>
                  <a:srgbClr val="000000"/>
                </a:solidFill>
                <a:ea typeface="Segoe UI Emoji" panose="020B0502040204020203" pitchFamily="34" charset="0"/>
              </a:rPr>
              <a:t> ✨</a:t>
            </a:r>
            <a:endParaRPr lang="en-US" sz="2400">
              <a:solidFill>
                <a:srgbClr val="F80B8D"/>
              </a:solidFill>
            </a:endParaRPr>
          </a:p>
        </p:txBody>
      </p:sp>
      <p:sp>
        <p:nvSpPr>
          <p:cNvPr id="9" name="TextBox 8">
            <a:extLst>
              <a:ext uri="{FF2B5EF4-FFF2-40B4-BE49-F238E27FC236}">
                <a16:creationId xmlns:a16="http://schemas.microsoft.com/office/drawing/2014/main" id="{B7402860-858F-081A-83AB-D5648079A49F}"/>
              </a:ext>
            </a:extLst>
          </p:cNvPr>
          <p:cNvSpPr txBox="1"/>
          <p:nvPr/>
        </p:nvSpPr>
        <p:spPr>
          <a:xfrm rot="1800000">
            <a:off x="1854573" y="76563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0" name="TextBox 9">
            <a:extLst>
              <a:ext uri="{FF2B5EF4-FFF2-40B4-BE49-F238E27FC236}">
                <a16:creationId xmlns:a16="http://schemas.microsoft.com/office/drawing/2014/main" id="{750049F9-433C-D6ED-1BD7-0382FCC9295A}"/>
              </a:ext>
            </a:extLst>
          </p:cNvPr>
          <p:cNvSpPr txBox="1"/>
          <p:nvPr/>
        </p:nvSpPr>
        <p:spPr>
          <a:xfrm>
            <a:off x="4494881" y="957591"/>
            <a:ext cx="4903708" cy="830997"/>
          </a:xfrm>
          <a:prstGeom prst="rect">
            <a:avLst/>
          </a:prstGeom>
          <a:noFill/>
        </p:spPr>
        <p:txBody>
          <a:bodyPr wrap="square" rtlCol="0">
            <a:spAutoFit/>
          </a:bodyPr>
          <a:lstStyle/>
          <a:p>
            <a:pPr algn="ctr"/>
            <a:r>
              <a:rPr lang="en-US" sz="2800" b="1">
                <a:solidFill>
                  <a:srgbClr val="04A6ED"/>
                </a:solidFill>
                <a:ea typeface="Segoe UI Emoji" panose="020B0502040204020203" pitchFamily="34" charset="0"/>
              </a:rPr>
              <a:t>HW05 is due Oct21</a:t>
            </a:r>
          </a:p>
          <a:p>
            <a:pPr algn="ctr"/>
            <a:r>
              <a:rPr lang="en-US">
                <a:solidFill>
                  <a:srgbClr val="04A6ED"/>
                </a:solidFill>
                <a:ea typeface="Segoe UI Emoji" panose="020B0502040204020203" pitchFamily="34" charset="0"/>
              </a:rPr>
              <a:t>(catch up; study for midterm)</a:t>
            </a:r>
            <a:endParaRPr lang="en-US" sz="1600">
              <a:solidFill>
                <a:srgbClr val="04A6ED"/>
              </a:solidFill>
            </a:endParaRPr>
          </a:p>
        </p:txBody>
      </p:sp>
    </p:spTree>
    <p:extLst>
      <p:ext uri="{BB962C8B-B14F-4D97-AF65-F5344CB8AC3E}">
        <p14:creationId xmlns:p14="http://schemas.microsoft.com/office/powerpoint/2010/main" val="8835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5DD12-16FA-7A20-0D38-28BA74E5E336}"/>
              </a:ext>
            </a:extLst>
          </p:cNvPr>
          <p:cNvSpPr>
            <a:spLocks noGrp="1"/>
          </p:cNvSpPr>
          <p:nvPr>
            <p:ph type="title"/>
          </p:nvPr>
        </p:nvSpPr>
        <p:spPr/>
        <p:txBody>
          <a:bodyPr/>
          <a:lstStyle/>
          <a:p>
            <a:r>
              <a:rPr lang="en-US" sz="4000"/>
              <a:t>[mildly interesting animation thing]</a:t>
            </a:r>
          </a:p>
        </p:txBody>
      </p:sp>
    </p:spTree>
    <p:extLst>
      <p:ext uri="{BB962C8B-B14F-4D97-AF65-F5344CB8AC3E}">
        <p14:creationId xmlns:p14="http://schemas.microsoft.com/office/powerpoint/2010/main" val="2397587424"/>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101793</TotalTime>
  <Words>33022</Words>
  <Application>Microsoft Macintosh PowerPoint</Application>
  <PresentationFormat>On-screen Show (16:9)</PresentationFormat>
  <Paragraphs>5291</Paragraphs>
  <Slides>884</Slides>
  <Notes>95</Notes>
  <HiddenSlides>12</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884</vt:i4>
      </vt:variant>
    </vt:vector>
  </HeadingPairs>
  <TitlesOfParts>
    <vt:vector size="897"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Week06</vt:lpstr>
      <vt:lpstr>review: queue</vt:lpstr>
      <vt:lpstr>PowerPoint Presentation</vt:lpstr>
      <vt:lpstr>queue interface</vt:lpstr>
      <vt:lpstr>deque (double-ended queue)</vt:lpstr>
      <vt:lpstr>deque</vt:lpstr>
      <vt:lpstr>deque interface</vt:lpstr>
      <vt:lpstr>PowerPoint Presentation</vt:lpstr>
      <vt:lpstr>neat idea: store the queue in the middle</vt:lpstr>
      <vt:lpstr>neat idea: store the queue in the middle</vt:lpstr>
      <vt:lpstr>extension: treat the array as circular</vt:lpstr>
      <vt:lpstr>extension: treat the array as circular</vt:lpstr>
      <vt:lpstr>big picture lesson </vt:lpstr>
      <vt:lpstr>once you get past CS136, data structures are acually kind of rich and complicated and messy</vt:lpstr>
      <vt:lpstr>PowerPoint Presentation</vt:lpstr>
      <vt:lpstr>Java vs. C philosophy of data structures</vt:lpstr>
      <vt:lpstr>[scavenger hunt]</vt:lpstr>
      <vt:lpstr>can i call get(...) or set(...) on Java's ArrayDeque?  why or why not?</vt:lpstr>
      <vt:lpstr>fun friday menu - jim rants about comments and syntax highlighting - jim codes (some of) microsoft paint from scratch - jim updates you on his CAD software - jim talks about usage code - jim talks about his favorite element - jim reads aloud from grugbrain.dev - jim talks incoherently about Vim</vt:lpstr>
      <vt:lpstr>Tungsten queube 😀  did you know Tungsten is really hard? Tungsten alloys can be as hard as Sapphire! that's really hard!  did you know the density of Tungsten is 19.25 g/cm3? that's really dense!—almost as dense as gold! (Gold is 19.32 g/cm3)  Tungsten is not suuper cheap (cube from the Amazon.com was $60) but Tungsten is also not like...expensive  what could YOU do with Tungsten?</vt:lpstr>
      <vt:lpstr>PowerPoint Presentation</vt:lpstr>
      <vt:lpstr>PowerPoint Presentation</vt:lpstr>
      <vt:lpstr>PowerPoint Presentation</vt:lpstr>
      <vt:lpstr>PowerPoint Presentation</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FlipBook</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flipbook = new Point[64][512][1024]; // NOTE: we also need all these counter variables // can't just call .size() like before! int numPages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an interface ("a list") and a specific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interface</vt:lpstr>
      <vt:lpstr>what does this print?</vt:lpstr>
      <vt:lpstr>Stack&lt;Integer&gt; stack = new Stack&lt;&gt;(); stack.push(2); stack.push(3); stack.push(4); stack.push(5); PRINT(stack.pop()); PRINT(stack.peek()); PRINT(stack.size()); PRINT(stack);</vt:lpstr>
      <vt:lpstr>Stack&lt;Integer&gt; stack = new Stack&lt;&gt;(); stack.push(2); stack.push(3); stack.push(4); stack.push(5); PRINT(stack.pop());  // 5 PRINT(stack.peek()); // 4 PRINT(stack.size()); // 3 PRINT(stack); // BOTTOM[ 2, 3, 4 ]TOP</vt:lpstr>
      <vt:lpstr>queue</vt:lpstr>
      <vt:lpstr>queue</vt:lpstr>
      <vt:lpstr>analogy</vt:lpstr>
      <vt:lpstr>a queue is like a line of very polite people patiently waiting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queue interface</vt:lpstr>
      <vt:lpstr>what does this print?</vt:lpstr>
      <vt:lpstr>ArrayDeque&lt;Integer&gt; queue = new ArrayDeque&lt;&gt;(); queue.add(7); queue.add(8); queue.add(9); PRINT(queue.remove()); PRINT(queue.peek()); PRINT(queue.size()); PRINT(queue);</vt:lpstr>
      <vt:lpstr>ArrayDeque&lt;Integer&gt; queue = new ArrayDeque&lt;&gt;(); queue.add(7); queue.add(8); queue.add(9); PRINT(queue.remove()); // 7 PRINT(queue.peek());   // 8 PRINT(queue.size());   // 2 PRINT(queue); // FRONT[ 8, 9 ]BACK </vt:lpstr>
      <vt:lpstr>stacks &amp; queues (why are these in the same lecture)</vt:lpstr>
      <vt:lpstr>stack interface</vt:lpstr>
      <vt:lpstr>queue interface</vt:lpstr>
      <vt:lpstr>💭 what are some example uses of stacks and queues in life? computers? computer science?</vt:lpstr>
      <vt:lpstr>PowerPoint Presentation</vt:lpstr>
      <vt:lpstr>[input buffering in Safari's address bar]</vt:lpstr>
      <vt:lpstr>PowerPoint Presentation</vt:lpstr>
      <vt:lpstr>Week05b</vt:lpstr>
      <vt:lpstr>[mildly interesting animation thing]</vt:lpstr>
      <vt:lpstr>Stack and Queue tutorial 💻</vt:lpstr>
      <vt:lpstr>Stack, Queue, and ArrayList (philosophies of Java and Python)</vt:lpstr>
      <vt:lpstr>Java likes classes</vt:lpstr>
      <vt:lpstr>Python appreciates elegance</vt:lpstr>
      <vt:lpstr>why not just use ArrayList for stack in Java? what is the point of the Stack class? it's literally just a less powerful ArrayList</vt:lpstr>
      <vt:lpstr>PowerPoint Presentation</vt:lpstr>
      <vt:lpstr>PowerPoint Presentation</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655</cp:revision>
  <cp:lastPrinted>2024-10-06T22:39:11Z</cp:lastPrinted>
  <dcterms:created xsi:type="dcterms:W3CDTF">2023-06-11T17:47:53Z</dcterms:created>
  <dcterms:modified xsi:type="dcterms:W3CDTF">2024-10-21T02:35:07Z</dcterms:modified>
</cp:coreProperties>
</file>